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84" r:id="rId1"/>
  </p:sldMasterIdLst>
  <p:notesMasterIdLst>
    <p:notesMasterId r:id="rId20"/>
  </p:notesMasterIdLst>
  <p:sldIdLst>
    <p:sldId id="256" r:id="rId2"/>
    <p:sldId id="258" r:id="rId3"/>
    <p:sldId id="259" r:id="rId4"/>
    <p:sldId id="318" r:id="rId5"/>
    <p:sldId id="319" r:id="rId6"/>
    <p:sldId id="320" r:id="rId7"/>
    <p:sldId id="321" r:id="rId8"/>
    <p:sldId id="322" r:id="rId9"/>
    <p:sldId id="323" r:id="rId10"/>
    <p:sldId id="324" r:id="rId11"/>
    <p:sldId id="325" r:id="rId12"/>
    <p:sldId id="326" r:id="rId13"/>
    <p:sldId id="327" r:id="rId14"/>
    <p:sldId id="328" r:id="rId15"/>
    <p:sldId id="329" r:id="rId16"/>
    <p:sldId id="330" r:id="rId17"/>
    <p:sldId id="331" r:id="rId18"/>
    <p:sldId id="290" r:id="rId19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DB77498-A389-4A7A-B0FD-D232217732BD}">
  <a:tblStyle styleId="{1DB77498-A389-4A7A-B0FD-D232217732B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5" d="100"/>
          <a:sy n="85" d="100"/>
        </p:scale>
        <p:origin x="882" y="-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b8179d3e87_0_4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b8179d3e87_0_4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b80c4dc77f_2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b80c4dc77f_2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23729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b80c4dc77f_2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b80c4dc77f_2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653779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b80c4dc77f_2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b80c4dc77f_2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415826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b80c4dc77f_2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b80c4dc77f_2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595748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b80c4dc77f_2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b80c4dc77f_2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119416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b80c4dc77f_2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b80c4dc77f_2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218437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b80c4dc77f_2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b80c4dc77f_2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331841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b80c4dc77f_2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b80c4dc77f_2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1869172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gb80c4dc77f_2_5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5" name="Google Shape;1385;gb80c4dc77f_2_5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e445792c8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e445792c8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b80c4dc77f_2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b80c4dc77f_2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b80c4dc77f_2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b80c4dc77f_2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594840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b80c4dc77f_2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b80c4dc77f_2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728656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b80c4dc77f_2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b80c4dc77f_2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149364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b80c4dc77f_2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b80c4dc77f_2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329180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b80c4dc77f_2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b80c4dc77f_2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248308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b80c4dc77f_2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b80c4dc77f_2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337882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228650" y="1027556"/>
            <a:ext cx="6686700" cy="227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8400"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445550" y="3543600"/>
            <a:ext cx="3769500" cy="34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715075" y="446650"/>
            <a:ext cx="7713900" cy="603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100013" dist="57150" dir="2760000" algn="bl" rotWithShape="0">
              <a:srgbClr val="000000">
                <a:alpha val="94000"/>
              </a:srgbClr>
            </a:outerShdw>
          </a:effectLst>
        </p:spPr>
        <p:txBody>
          <a:bodyPr spcFirstLastPara="1" wrap="square" lIns="182875" tIns="91425" rIns="18287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00">
              <a:solidFill>
                <a:schemeClr val="lt1"/>
              </a:solidFill>
              <a:latin typeface="Hammersmith One"/>
              <a:ea typeface="Hammersmith One"/>
              <a:cs typeface="Hammersmith One"/>
              <a:sym typeface="Hammersmith One"/>
            </a:endParaRPr>
          </a:p>
        </p:txBody>
      </p:sp>
      <p:sp>
        <p:nvSpPr>
          <p:cNvPr id="49" name="Google Shape;49;p7"/>
          <p:cNvSpPr txBox="1">
            <a:spLocks noGrp="1"/>
          </p:cNvSpPr>
          <p:nvPr>
            <p:ph type="body" idx="1"/>
          </p:nvPr>
        </p:nvSpPr>
        <p:spPr>
          <a:xfrm>
            <a:off x="1740750" y="1265550"/>
            <a:ext cx="5662500" cy="101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title"/>
          </p:nvPr>
        </p:nvSpPr>
        <p:spPr>
          <a:xfrm>
            <a:off x="815806" y="500875"/>
            <a:ext cx="6433200" cy="49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/>
          <p:nvPr/>
        </p:nvSpPr>
        <p:spPr>
          <a:xfrm>
            <a:off x="715075" y="446650"/>
            <a:ext cx="7713900" cy="603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100013" dist="57150" dir="2760000" algn="bl" rotWithShape="0">
              <a:srgbClr val="000000">
                <a:alpha val="94000"/>
              </a:srgbClr>
            </a:outerShdw>
          </a:effectLst>
        </p:spPr>
        <p:txBody>
          <a:bodyPr spcFirstLastPara="1" wrap="square" lIns="182875" tIns="91425" rIns="18287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00">
              <a:solidFill>
                <a:schemeClr val="lt1"/>
              </a:solidFill>
              <a:latin typeface="Hammersmith One"/>
              <a:ea typeface="Hammersmith One"/>
              <a:cs typeface="Hammersmith One"/>
              <a:sym typeface="Hammersmith One"/>
            </a:endParaRPr>
          </a:p>
        </p:txBody>
      </p:sp>
      <p:sp>
        <p:nvSpPr>
          <p:cNvPr id="77" name="Google Shape;77;p13"/>
          <p:cNvSpPr txBox="1">
            <a:spLocks noGrp="1"/>
          </p:cNvSpPr>
          <p:nvPr>
            <p:ph type="title"/>
          </p:nvPr>
        </p:nvSpPr>
        <p:spPr>
          <a:xfrm>
            <a:off x="1893131" y="1463955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5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8" name="Google Shape;78;p13"/>
          <p:cNvSpPr txBox="1">
            <a:spLocks noGrp="1"/>
          </p:cNvSpPr>
          <p:nvPr>
            <p:ph type="title" idx="2" hasCustomPrompt="1"/>
          </p:nvPr>
        </p:nvSpPr>
        <p:spPr>
          <a:xfrm>
            <a:off x="1051979" y="1477455"/>
            <a:ext cx="672000" cy="50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24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9" name="Google Shape;79;p13"/>
          <p:cNvSpPr txBox="1">
            <a:spLocks noGrp="1"/>
          </p:cNvSpPr>
          <p:nvPr>
            <p:ph type="subTitle" idx="1"/>
          </p:nvPr>
        </p:nvSpPr>
        <p:spPr>
          <a:xfrm>
            <a:off x="1893131" y="1881785"/>
            <a:ext cx="2336400" cy="63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0" name="Google Shape;80;p13"/>
          <p:cNvSpPr txBox="1">
            <a:spLocks noGrp="1"/>
          </p:cNvSpPr>
          <p:nvPr>
            <p:ph type="title" idx="3"/>
          </p:nvPr>
        </p:nvSpPr>
        <p:spPr>
          <a:xfrm>
            <a:off x="5908065" y="1463955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5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1" name="Google Shape;81;p13"/>
          <p:cNvSpPr txBox="1">
            <a:spLocks noGrp="1"/>
          </p:cNvSpPr>
          <p:nvPr>
            <p:ph type="title" idx="4" hasCustomPrompt="1"/>
          </p:nvPr>
        </p:nvSpPr>
        <p:spPr>
          <a:xfrm>
            <a:off x="5065950" y="1477455"/>
            <a:ext cx="672000" cy="50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24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2" name="Google Shape;82;p13"/>
          <p:cNvSpPr txBox="1">
            <a:spLocks noGrp="1"/>
          </p:cNvSpPr>
          <p:nvPr>
            <p:ph type="subTitle" idx="5"/>
          </p:nvPr>
        </p:nvSpPr>
        <p:spPr>
          <a:xfrm>
            <a:off x="5908065" y="1881785"/>
            <a:ext cx="2336400" cy="63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title" idx="6"/>
          </p:nvPr>
        </p:nvSpPr>
        <p:spPr>
          <a:xfrm>
            <a:off x="1893131" y="3482074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5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title" idx="7" hasCustomPrompt="1"/>
          </p:nvPr>
        </p:nvSpPr>
        <p:spPr>
          <a:xfrm>
            <a:off x="1051979" y="3495574"/>
            <a:ext cx="672000" cy="50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24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5" name="Google Shape;85;p13"/>
          <p:cNvSpPr txBox="1">
            <a:spLocks noGrp="1"/>
          </p:cNvSpPr>
          <p:nvPr>
            <p:ph type="subTitle" idx="8"/>
          </p:nvPr>
        </p:nvSpPr>
        <p:spPr>
          <a:xfrm>
            <a:off x="1893131" y="3927404"/>
            <a:ext cx="23364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title" idx="9"/>
          </p:nvPr>
        </p:nvSpPr>
        <p:spPr>
          <a:xfrm>
            <a:off x="5908065" y="3482074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5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title" idx="13" hasCustomPrompt="1"/>
          </p:nvPr>
        </p:nvSpPr>
        <p:spPr>
          <a:xfrm>
            <a:off x="5065950" y="3495574"/>
            <a:ext cx="672000" cy="50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24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8" name="Google Shape;88;p13"/>
          <p:cNvSpPr txBox="1">
            <a:spLocks noGrp="1"/>
          </p:cNvSpPr>
          <p:nvPr>
            <p:ph type="subTitle" idx="14"/>
          </p:nvPr>
        </p:nvSpPr>
        <p:spPr>
          <a:xfrm>
            <a:off x="5908065" y="3927404"/>
            <a:ext cx="23364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title" idx="15"/>
          </p:nvPr>
        </p:nvSpPr>
        <p:spPr>
          <a:xfrm>
            <a:off x="815806" y="500875"/>
            <a:ext cx="6433200" cy="49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TITLE_ONLY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8"/>
          <p:cNvSpPr/>
          <p:nvPr/>
        </p:nvSpPr>
        <p:spPr>
          <a:xfrm>
            <a:off x="715075" y="446650"/>
            <a:ext cx="7713900" cy="603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100013" dist="57150" dir="2760000" algn="bl" rotWithShape="0">
              <a:srgbClr val="000000">
                <a:alpha val="94000"/>
              </a:srgbClr>
            </a:outerShdw>
          </a:effectLst>
        </p:spPr>
        <p:txBody>
          <a:bodyPr spcFirstLastPara="1" wrap="square" lIns="182875" tIns="91425" rIns="18287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00">
              <a:solidFill>
                <a:schemeClr val="lt1"/>
              </a:solidFill>
              <a:latin typeface="Hammersmith One"/>
              <a:ea typeface="Hammersmith One"/>
              <a:cs typeface="Hammersmith One"/>
              <a:sym typeface="Hammersmith One"/>
            </a:endParaRPr>
          </a:p>
        </p:txBody>
      </p:sp>
      <p:grpSp>
        <p:nvGrpSpPr>
          <p:cNvPr id="110" name="Google Shape;110;p18"/>
          <p:cNvGrpSpPr/>
          <p:nvPr/>
        </p:nvGrpSpPr>
        <p:grpSpPr>
          <a:xfrm>
            <a:off x="714322" y="1286988"/>
            <a:ext cx="7725067" cy="3330369"/>
            <a:chOff x="4734629" y="1293043"/>
            <a:chExt cx="3663600" cy="3313800"/>
          </a:xfrm>
        </p:grpSpPr>
        <p:sp>
          <p:nvSpPr>
            <p:cNvPr id="111" name="Google Shape;111;p18"/>
            <p:cNvSpPr/>
            <p:nvPr/>
          </p:nvSpPr>
          <p:spPr>
            <a:xfrm>
              <a:off x="4734629" y="1293043"/>
              <a:ext cx="3663600" cy="3313800"/>
            </a:xfrm>
            <a:prstGeom prst="roundRect">
              <a:avLst>
                <a:gd name="adj" fmla="val 5119"/>
              </a:avLst>
            </a:prstGeom>
            <a:solidFill>
              <a:schemeClr val="dk1"/>
            </a:solidFill>
            <a:ln>
              <a:noFill/>
            </a:ln>
            <a:effectLst>
              <a:outerShdw blurRad="100013" dist="38100" dir="13020000" algn="bl" rotWithShape="0">
                <a:schemeClr val="lt1">
                  <a:alpha val="2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8"/>
            <p:cNvSpPr/>
            <p:nvPr/>
          </p:nvSpPr>
          <p:spPr>
            <a:xfrm>
              <a:off x="4734629" y="1293043"/>
              <a:ext cx="3663600" cy="3313800"/>
            </a:xfrm>
            <a:prstGeom prst="roundRect">
              <a:avLst>
                <a:gd name="adj" fmla="val 4718"/>
              </a:avLst>
            </a:prstGeom>
            <a:solidFill>
              <a:schemeClr val="accent3"/>
            </a:solidFill>
            <a:ln>
              <a:noFill/>
            </a:ln>
            <a:effectLst>
              <a:outerShdw blurRad="100013" dist="57150" dir="2760000" algn="bl" rotWithShape="0">
                <a:srgbClr val="000000">
                  <a:alpha val="94000"/>
                </a:srgbClr>
              </a:outerShdw>
            </a:effectLst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300"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endParaRPr>
            </a:p>
          </p:txBody>
        </p:sp>
      </p:grpSp>
      <p:sp>
        <p:nvSpPr>
          <p:cNvPr id="113" name="Google Shape;113;p18"/>
          <p:cNvSpPr txBox="1">
            <a:spLocks noGrp="1"/>
          </p:cNvSpPr>
          <p:nvPr>
            <p:ph type="title"/>
          </p:nvPr>
        </p:nvSpPr>
        <p:spPr>
          <a:xfrm>
            <a:off x="815806" y="500875"/>
            <a:ext cx="6433200" cy="49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1_1_1_1_1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3"/>
          <p:cNvSpPr txBox="1">
            <a:spLocks noGrp="1"/>
          </p:cNvSpPr>
          <p:nvPr>
            <p:ph type="ctrTitle"/>
          </p:nvPr>
        </p:nvSpPr>
        <p:spPr>
          <a:xfrm>
            <a:off x="2470200" y="468050"/>
            <a:ext cx="4284000" cy="105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68" name="Google Shape;268;p33"/>
          <p:cNvSpPr txBox="1">
            <a:spLocks noGrp="1"/>
          </p:cNvSpPr>
          <p:nvPr>
            <p:ph type="subTitle" idx="1"/>
          </p:nvPr>
        </p:nvSpPr>
        <p:spPr>
          <a:xfrm>
            <a:off x="2928900" y="2541560"/>
            <a:ext cx="3286200" cy="99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69" name="Google Shape;269;p33"/>
          <p:cNvSpPr txBox="1"/>
          <p:nvPr/>
        </p:nvSpPr>
        <p:spPr>
          <a:xfrm>
            <a:off x="2949050" y="3568923"/>
            <a:ext cx="32862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CREDITS:</a:t>
            </a:r>
            <a:r>
              <a:rPr lang="en" sz="10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This presentation template was created by </a:t>
            </a:r>
            <a:r>
              <a:rPr lang="en" sz="1000" b="1">
                <a:solidFill>
                  <a:schemeClr val="lt2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, </a:t>
            </a:r>
            <a:r>
              <a:rPr lang="en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including icons by</a:t>
            </a:r>
            <a:r>
              <a:rPr lang="en" sz="10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 sz="1000" b="1">
                <a:solidFill>
                  <a:schemeClr val="lt2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and infographics &amp; images by </a:t>
            </a:r>
            <a:r>
              <a:rPr lang="en" sz="1000" b="1">
                <a:solidFill>
                  <a:schemeClr val="lt2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000" b="1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LANK_1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Hammersmith One"/>
              <a:buNone/>
              <a:defRPr sz="3000"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Hammersmith One"/>
              <a:buNone/>
              <a:defRPr sz="3000"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Hammersmith One"/>
              <a:buNone/>
              <a:defRPr sz="3000"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Hammersmith One"/>
              <a:buNone/>
              <a:defRPr sz="3000"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Hammersmith One"/>
              <a:buNone/>
              <a:defRPr sz="3000"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Hammersmith One"/>
              <a:buNone/>
              <a:defRPr sz="3000"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Hammersmith One"/>
              <a:buNone/>
              <a:defRPr sz="3000"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Hammersmith One"/>
              <a:buNone/>
              <a:defRPr sz="3000"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Hammersmith One"/>
              <a:buNone/>
              <a:defRPr sz="3000"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■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■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Lato"/>
              <a:buChar char="■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3" r:id="rId2"/>
    <p:sldLayoutId id="2147483658" r:id="rId3"/>
    <p:sldLayoutId id="2147483659" r:id="rId4"/>
    <p:sldLayoutId id="2147483664" r:id="rId5"/>
    <p:sldLayoutId id="2147483679" r:id="rId6"/>
    <p:sldLayoutId id="2147483680" r:id="rId7"/>
    <p:sldLayoutId id="2147483681" r:id="rId8"/>
    <p:sldLayoutId id="2147483682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11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11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1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1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1" name="Google Shape;281;p39"/>
          <p:cNvGrpSpPr/>
          <p:nvPr/>
        </p:nvGrpSpPr>
        <p:grpSpPr>
          <a:xfrm>
            <a:off x="2354750" y="3472650"/>
            <a:ext cx="4781700" cy="485100"/>
            <a:chOff x="2210850" y="3478975"/>
            <a:chExt cx="4781700" cy="485100"/>
          </a:xfrm>
        </p:grpSpPr>
        <p:sp>
          <p:nvSpPr>
            <p:cNvPr id="282" name="Google Shape;282;p39"/>
            <p:cNvSpPr/>
            <p:nvPr/>
          </p:nvSpPr>
          <p:spPr>
            <a:xfrm>
              <a:off x="2210850" y="3478975"/>
              <a:ext cx="4781700" cy="4851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FA9A00"/>
                </a:gs>
                <a:gs pos="72000">
                  <a:srgbClr val="F4912A"/>
                </a:gs>
                <a:gs pos="100000">
                  <a:srgbClr val="D28202"/>
                </a:gs>
              </a:gsLst>
              <a:lin ang="5400012" scaled="0"/>
            </a:gradFill>
            <a:ln>
              <a:noFill/>
            </a:ln>
            <a:effectLst>
              <a:outerShdw blurRad="57150" dist="19050" dir="342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39"/>
            <p:cNvSpPr/>
            <p:nvPr/>
          </p:nvSpPr>
          <p:spPr>
            <a:xfrm>
              <a:off x="2238150" y="3496475"/>
              <a:ext cx="4727100" cy="1425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3333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4" name="Google Shape;284;p39"/>
          <p:cNvSpPr/>
          <p:nvPr/>
        </p:nvSpPr>
        <p:spPr>
          <a:xfrm>
            <a:off x="2199950" y="3472650"/>
            <a:ext cx="4936500" cy="4851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100013" dist="57150" dir="2760000" algn="bl" rotWithShape="0">
              <a:srgbClr val="000000">
                <a:alpha val="94000"/>
              </a:srgbClr>
            </a:outerShdw>
          </a:effectLst>
        </p:spPr>
        <p:txBody>
          <a:bodyPr spcFirstLastPara="1" wrap="square" lIns="182875" tIns="91425" rIns="18287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00">
              <a:solidFill>
                <a:schemeClr val="lt1"/>
              </a:solidFill>
              <a:latin typeface="Hammersmith One"/>
              <a:ea typeface="Hammersmith One"/>
              <a:cs typeface="Hammersmith One"/>
              <a:sym typeface="Hammersmith One"/>
            </a:endParaRPr>
          </a:p>
        </p:txBody>
      </p:sp>
      <p:sp>
        <p:nvSpPr>
          <p:cNvPr id="285" name="Google Shape;285;p39"/>
          <p:cNvSpPr txBox="1">
            <a:spLocks noGrp="1"/>
          </p:cNvSpPr>
          <p:nvPr>
            <p:ph type="ctrTitle"/>
          </p:nvPr>
        </p:nvSpPr>
        <p:spPr>
          <a:xfrm>
            <a:off x="614317" y="362008"/>
            <a:ext cx="7915350" cy="227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Evaluasi Model </a:t>
            </a:r>
            <a:r>
              <a:rPr lang="en-ID" sz="4000" dirty="0"/>
              <a:t>Machine Learning </a:t>
            </a:r>
            <a:r>
              <a:rPr lang="en-ID" sz="4000" dirty="0" err="1"/>
              <a:t>Menggunakan</a:t>
            </a:r>
            <a:r>
              <a:rPr lang="en-ID" sz="4000" dirty="0"/>
              <a:t> Dataset Student Score</a:t>
            </a:r>
            <a:r>
              <a:rPr lang="en" sz="4000" dirty="0"/>
              <a:t> </a:t>
            </a:r>
            <a:endParaRPr sz="4000" dirty="0"/>
          </a:p>
        </p:txBody>
      </p:sp>
      <p:sp>
        <p:nvSpPr>
          <p:cNvPr id="286" name="Google Shape;286;p39"/>
          <p:cNvSpPr txBox="1">
            <a:spLocks noGrp="1"/>
          </p:cNvSpPr>
          <p:nvPr>
            <p:ph type="subTitle" idx="1"/>
          </p:nvPr>
        </p:nvSpPr>
        <p:spPr>
          <a:xfrm>
            <a:off x="2418957" y="3472650"/>
            <a:ext cx="4306067" cy="48509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Muhammad Aziz Habiburrahim</a:t>
            </a:r>
          </a:p>
        </p:txBody>
      </p:sp>
      <p:sp>
        <p:nvSpPr>
          <p:cNvPr id="287" name="Google Shape;287;p39"/>
          <p:cNvSpPr/>
          <p:nvPr/>
        </p:nvSpPr>
        <p:spPr>
          <a:xfrm>
            <a:off x="7564300" y="2070875"/>
            <a:ext cx="423600" cy="423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39"/>
          <p:cNvSpPr/>
          <p:nvPr/>
        </p:nvSpPr>
        <p:spPr>
          <a:xfrm>
            <a:off x="833178" y="3751600"/>
            <a:ext cx="600900" cy="6009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" name="Google Shape;289;p39"/>
          <p:cNvSpPr/>
          <p:nvPr/>
        </p:nvSpPr>
        <p:spPr>
          <a:xfrm>
            <a:off x="8128459" y="4232975"/>
            <a:ext cx="600900" cy="600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p39"/>
          <p:cNvSpPr/>
          <p:nvPr/>
        </p:nvSpPr>
        <p:spPr>
          <a:xfrm>
            <a:off x="1283729" y="572850"/>
            <a:ext cx="343200" cy="343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1" name="Google Shape;291;p39"/>
          <p:cNvGrpSpPr/>
          <p:nvPr/>
        </p:nvGrpSpPr>
        <p:grpSpPr>
          <a:xfrm>
            <a:off x="6610535" y="3553331"/>
            <a:ext cx="343219" cy="323751"/>
            <a:chOff x="6641822" y="4254381"/>
            <a:chExt cx="343219" cy="323751"/>
          </a:xfrm>
        </p:grpSpPr>
        <p:grpSp>
          <p:nvGrpSpPr>
            <p:cNvPr id="292" name="Google Shape;292;p39"/>
            <p:cNvGrpSpPr/>
            <p:nvPr/>
          </p:nvGrpSpPr>
          <p:grpSpPr>
            <a:xfrm>
              <a:off x="6641822" y="4254381"/>
              <a:ext cx="343219" cy="323751"/>
              <a:chOff x="7439721" y="3845026"/>
              <a:chExt cx="587100" cy="553800"/>
            </a:xfrm>
          </p:grpSpPr>
          <p:sp>
            <p:nvSpPr>
              <p:cNvPr id="293" name="Google Shape;293;p39"/>
              <p:cNvSpPr/>
              <p:nvPr/>
            </p:nvSpPr>
            <p:spPr>
              <a:xfrm>
                <a:off x="7439721" y="3845026"/>
                <a:ext cx="587100" cy="553800"/>
              </a:xfrm>
              <a:prstGeom prst="roundRect">
                <a:avLst>
                  <a:gd name="adj" fmla="val 16667"/>
                </a:avLst>
              </a:prstGeom>
              <a:solidFill>
                <a:schemeClr val="dk1"/>
              </a:solidFill>
              <a:ln>
                <a:noFill/>
              </a:ln>
              <a:effectLst>
                <a:outerShdw blurRad="100013" dist="38100" dir="13020000" algn="bl" rotWithShape="0">
                  <a:schemeClr val="lt1">
                    <a:alpha val="2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" name="Google Shape;294;p39"/>
              <p:cNvSpPr/>
              <p:nvPr/>
            </p:nvSpPr>
            <p:spPr>
              <a:xfrm>
                <a:off x="7439721" y="3845026"/>
                <a:ext cx="587100" cy="553800"/>
              </a:xfrm>
              <a:prstGeom prst="roundRect">
                <a:avLst>
                  <a:gd name="adj" fmla="val 16667"/>
                </a:avLst>
              </a:prstGeom>
              <a:solidFill>
                <a:schemeClr val="accent3"/>
              </a:solidFill>
              <a:ln>
                <a:noFill/>
              </a:ln>
              <a:effectLst>
                <a:outerShdw blurRad="100013" dist="57150" dir="2760000" algn="bl" rotWithShape="0">
                  <a:srgbClr val="000000">
                    <a:alpha val="94000"/>
                  </a:srgbClr>
                </a:outerShdw>
              </a:effectLst>
            </p:spPr>
            <p:txBody>
              <a:bodyPr spcFirstLastPara="1" wrap="square" lIns="0" tIns="91425" rIns="0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300">
                  <a:solidFill>
                    <a:schemeClr val="lt1"/>
                  </a:solidFill>
                  <a:latin typeface="Hammersmith One"/>
                  <a:ea typeface="Hammersmith One"/>
                  <a:cs typeface="Hammersmith One"/>
                  <a:sym typeface="Hammersmith One"/>
                </a:endParaRPr>
              </a:p>
            </p:txBody>
          </p:sp>
        </p:grpSp>
        <p:grpSp>
          <p:nvGrpSpPr>
            <p:cNvPr id="295" name="Google Shape;295;p39"/>
            <p:cNvGrpSpPr/>
            <p:nvPr/>
          </p:nvGrpSpPr>
          <p:grpSpPr>
            <a:xfrm>
              <a:off x="6749783" y="4359585"/>
              <a:ext cx="127301" cy="113330"/>
              <a:chOff x="4169559" y="694800"/>
              <a:chExt cx="199750" cy="177800"/>
            </a:xfrm>
          </p:grpSpPr>
          <p:sp>
            <p:nvSpPr>
              <p:cNvPr id="296" name="Google Shape;296;p39"/>
              <p:cNvSpPr/>
              <p:nvPr/>
            </p:nvSpPr>
            <p:spPr>
              <a:xfrm>
                <a:off x="4169559" y="694800"/>
                <a:ext cx="176650" cy="177800"/>
              </a:xfrm>
              <a:custGeom>
                <a:avLst/>
                <a:gdLst/>
                <a:ahLst/>
                <a:cxnLst/>
                <a:rect l="l" t="t" r="r" b="b"/>
                <a:pathLst>
                  <a:path w="7066" h="7112" fill="none" extrusionOk="0">
                    <a:moveTo>
                      <a:pt x="7066" y="3048"/>
                    </a:moveTo>
                    <a:cubicBezTo>
                      <a:pt x="7066" y="5726"/>
                      <a:pt x="3833" y="7111"/>
                      <a:pt x="1894" y="5172"/>
                    </a:cubicBezTo>
                    <a:cubicBezTo>
                      <a:pt x="0" y="3279"/>
                      <a:pt x="1340" y="0"/>
                      <a:pt x="4064" y="0"/>
                    </a:cubicBezTo>
                    <a:cubicBezTo>
                      <a:pt x="5726" y="0"/>
                      <a:pt x="7066" y="1386"/>
                      <a:pt x="7066" y="3048"/>
                    </a:cubicBezTo>
                    <a:close/>
                  </a:path>
                </a:pathLst>
              </a:custGeom>
              <a:solidFill>
                <a:schemeClr val="lt2"/>
              </a:solidFill>
              <a:ln w="15000" cap="rnd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" name="Google Shape;297;p39"/>
              <p:cNvSpPr/>
              <p:nvPr/>
            </p:nvSpPr>
            <p:spPr>
              <a:xfrm>
                <a:off x="4324259" y="824100"/>
                <a:ext cx="45050" cy="45025"/>
              </a:xfrm>
              <a:custGeom>
                <a:avLst/>
                <a:gdLst/>
                <a:ahLst/>
                <a:cxnLst/>
                <a:rect l="l" t="t" r="r" b="b"/>
                <a:pathLst>
                  <a:path w="1802" h="1801" fill="none" extrusionOk="0">
                    <a:moveTo>
                      <a:pt x="0" y="0"/>
                    </a:moveTo>
                    <a:lnTo>
                      <a:pt x="1801" y="1801"/>
                    </a:lnTo>
                  </a:path>
                </a:pathLst>
              </a:custGeom>
              <a:solidFill>
                <a:schemeClr val="lt2"/>
              </a:solidFill>
              <a:ln w="15000" cap="rnd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98" name="Google Shape;298;p39"/>
          <p:cNvGrpSpPr/>
          <p:nvPr/>
        </p:nvGrpSpPr>
        <p:grpSpPr>
          <a:xfrm>
            <a:off x="5024347" y="4254374"/>
            <a:ext cx="343219" cy="323751"/>
            <a:chOff x="5024347" y="4663081"/>
            <a:chExt cx="343219" cy="323751"/>
          </a:xfrm>
        </p:grpSpPr>
        <p:grpSp>
          <p:nvGrpSpPr>
            <p:cNvPr id="299" name="Google Shape;299;p39"/>
            <p:cNvGrpSpPr/>
            <p:nvPr/>
          </p:nvGrpSpPr>
          <p:grpSpPr>
            <a:xfrm>
              <a:off x="5024347" y="4663081"/>
              <a:ext cx="343219" cy="323751"/>
              <a:chOff x="7439721" y="3845026"/>
              <a:chExt cx="587100" cy="553800"/>
            </a:xfrm>
          </p:grpSpPr>
          <p:sp>
            <p:nvSpPr>
              <p:cNvPr id="300" name="Google Shape;300;p39"/>
              <p:cNvSpPr/>
              <p:nvPr/>
            </p:nvSpPr>
            <p:spPr>
              <a:xfrm>
                <a:off x="7439721" y="3845026"/>
                <a:ext cx="587100" cy="553800"/>
              </a:xfrm>
              <a:prstGeom prst="roundRect">
                <a:avLst>
                  <a:gd name="adj" fmla="val 16667"/>
                </a:avLst>
              </a:prstGeom>
              <a:solidFill>
                <a:schemeClr val="dk1"/>
              </a:solidFill>
              <a:ln>
                <a:noFill/>
              </a:ln>
              <a:effectLst>
                <a:outerShdw blurRad="100013" dist="38100" dir="13020000" algn="bl" rotWithShape="0">
                  <a:schemeClr val="lt1">
                    <a:alpha val="2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" name="Google Shape;301;p39"/>
              <p:cNvSpPr/>
              <p:nvPr/>
            </p:nvSpPr>
            <p:spPr>
              <a:xfrm>
                <a:off x="7439721" y="3845026"/>
                <a:ext cx="587100" cy="553800"/>
              </a:xfrm>
              <a:prstGeom prst="roundRect">
                <a:avLst>
                  <a:gd name="adj" fmla="val 16667"/>
                </a:avLst>
              </a:prstGeom>
              <a:solidFill>
                <a:schemeClr val="accent3"/>
              </a:solidFill>
              <a:ln>
                <a:noFill/>
              </a:ln>
              <a:effectLst>
                <a:outerShdw blurRad="100013" dist="57150" dir="2760000" algn="bl" rotWithShape="0">
                  <a:srgbClr val="000000">
                    <a:alpha val="94000"/>
                  </a:srgbClr>
                </a:outerShdw>
              </a:effectLst>
            </p:spPr>
            <p:txBody>
              <a:bodyPr spcFirstLastPara="1" wrap="square" lIns="0" tIns="91425" rIns="0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300">
                  <a:solidFill>
                    <a:schemeClr val="lt1"/>
                  </a:solidFill>
                  <a:latin typeface="Hammersmith One"/>
                  <a:ea typeface="Hammersmith One"/>
                  <a:cs typeface="Hammersmith One"/>
                  <a:sym typeface="Hammersmith One"/>
                </a:endParaRPr>
              </a:p>
            </p:txBody>
          </p:sp>
        </p:grpSp>
        <p:grpSp>
          <p:nvGrpSpPr>
            <p:cNvPr id="302" name="Google Shape;302;p39"/>
            <p:cNvGrpSpPr/>
            <p:nvPr/>
          </p:nvGrpSpPr>
          <p:grpSpPr>
            <a:xfrm rot="10800000">
              <a:off x="5133613" y="4752794"/>
              <a:ext cx="124700" cy="144325"/>
              <a:chOff x="2283150" y="728275"/>
              <a:chExt cx="124700" cy="144325"/>
            </a:xfrm>
          </p:grpSpPr>
          <p:sp>
            <p:nvSpPr>
              <p:cNvPr id="303" name="Google Shape;303;p39"/>
              <p:cNvSpPr/>
              <p:nvPr/>
            </p:nvSpPr>
            <p:spPr>
              <a:xfrm flipH="1">
                <a:off x="2320100" y="728275"/>
                <a:ext cx="87750" cy="144325"/>
              </a:xfrm>
              <a:custGeom>
                <a:avLst/>
                <a:gdLst/>
                <a:ahLst/>
                <a:cxnLst/>
                <a:rect l="l" t="t" r="r" b="b"/>
                <a:pathLst>
                  <a:path w="3510" h="5773" fill="none" extrusionOk="0">
                    <a:moveTo>
                      <a:pt x="0" y="5772"/>
                    </a:moveTo>
                    <a:lnTo>
                      <a:pt x="3510" y="2863"/>
                    </a:lnTo>
                    <a:lnTo>
                      <a:pt x="0" y="1"/>
                    </a:lnTo>
                  </a:path>
                </a:pathLst>
              </a:custGeom>
              <a:solidFill>
                <a:schemeClr val="lt2"/>
              </a:solidFill>
              <a:ln w="15000" cap="rnd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" name="Google Shape;304;p39"/>
              <p:cNvSpPr/>
              <p:nvPr/>
            </p:nvSpPr>
            <p:spPr>
              <a:xfrm flipH="1">
                <a:off x="2283150" y="728275"/>
                <a:ext cx="25" cy="144325"/>
              </a:xfrm>
              <a:custGeom>
                <a:avLst/>
                <a:gdLst/>
                <a:ahLst/>
                <a:cxnLst/>
                <a:rect l="l" t="t" r="r" b="b"/>
                <a:pathLst>
                  <a:path w="1" h="5773" fill="none" extrusionOk="0">
                    <a:moveTo>
                      <a:pt x="0" y="5772"/>
                    </a:moveTo>
                    <a:lnTo>
                      <a:pt x="0" y="1"/>
                    </a:lnTo>
                  </a:path>
                </a:pathLst>
              </a:custGeom>
              <a:solidFill>
                <a:schemeClr val="lt2"/>
              </a:solidFill>
              <a:ln w="15000" cap="rnd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05" name="Google Shape;305;p39"/>
          <p:cNvGrpSpPr/>
          <p:nvPr/>
        </p:nvGrpSpPr>
        <p:grpSpPr>
          <a:xfrm flipH="1">
            <a:off x="3776434" y="4254374"/>
            <a:ext cx="343219" cy="323751"/>
            <a:chOff x="3776435" y="4663093"/>
            <a:chExt cx="343219" cy="323751"/>
          </a:xfrm>
        </p:grpSpPr>
        <p:grpSp>
          <p:nvGrpSpPr>
            <p:cNvPr id="306" name="Google Shape;306;p39"/>
            <p:cNvGrpSpPr/>
            <p:nvPr/>
          </p:nvGrpSpPr>
          <p:grpSpPr>
            <a:xfrm flipH="1">
              <a:off x="3776435" y="4663093"/>
              <a:ext cx="343219" cy="323751"/>
              <a:chOff x="7439721" y="3845026"/>
              <a:chExt cx="587100" cy="553800"/>
            </a:xfrm>
          </p:grpSpPr>
          <p:sp>
            <p:nvSpPr>
              <p:cNvPr id="307" name="Google Shape;307;p39"/>
              <p:cNvSpPr/>
              <p:nvPr/>
            </p:nvSpPr>
            <p:spPr>
              <a:xfrm>
                <a:off x="7439721" y="3845026"/>
                <a:ext cx="587100" cy="553800"/>
              </a:xfrm>
              <a:prstGeom prst="roundRect">
                <a:avLst>
                  <a:gd name="adj" fmla="val 16667"/>
                </a:avLst>
              </a:prstGeom>
              <a:solidFill>
                <a:schemeClr val="dk1"/>
              </a:solidFill>
              <a:ln>
                <a:noFill/>
              </a:ln>
              <a:effectLst>
                <a:outerShdw blurRad="100013" dist="38100" dir="13020000" algn="bl" rotWithShape="0">
                  <a:schemeClr val="lt1">
                    <a:alpha val="2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" name="Google Shape;308;p39"/>
              <p:cNvSpPr/>
              <p:nvPr/>
            </p:nvSpPr>
            <p:spPr>
              <a:xfrm>
                <a:off x="7439721" y="3845026"/>
                <a:ext cx="587100" cy="553800"/>
              </a:xfrm>
              <a:prstGeom prst="roundRect">
                <a:avLst>
                  <a:gd name="adj" fmla="val 16667"/>
                </a:avLst>
              </a:prstGeom>
              <a:solidFill>
                <a:schemeClr val="accent3"/>
              </a:solidFill>
              <a:ln>
                <a:noFill/>
              </a:ln>
              <a:effectLst>
                <a:outerShdw blurRad="100013" dist="57150" dir="2760000" algn="bl" rotWithShape="0">
                  <a:srgbClr val="000000">
                    <a:alpha val="94000"/>
                  </a:srgbClr>
                </a:outerShdw>
              </a:effectLst>
            </p:spPr>
            <p:txBody>
              <a:bodyPr spcFirstLastPara="1" wrap="square" lIns="0" tIns="91425" rIns="0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300">
                  <a:solidFill>
                    <a:schemeClr val="lt1"/>
                  </a:solidFill>
                  <a:latin typeface="Hammersmith One"/>
                  <a:ea typeface="Hammersmith One"/>
                  <a:cs typeface="Hammersmith One"/>
                  <a:sym typeface="Hammersmith One"/>
                </a:endParaRPr>
              </a:p>
            </p:txBody>
          </p:sp>
        </p:grpSp>
        <p:grpSp>
          <p:nvGrpSpPr>
            <p:cNvPr id="309" name="Google Shape;309;p39"/>
            <p:cNvGrpSpPr/>
            <p:nvPr/>
          </p:nvGrpSpPr>
          <p:grpSpPr>
            <a:xfrm rot="10800000" flipH="1">
              <a:off x="3885687" y="4752806"/>
              <a:ext cx="124700" cy="144325"/>
              <a:chOff x="2283150" y="728275"/>
              <a:chExt cx="124700" cy="144325"/>
            </a:xfrm>
          </p:grpSpPr>
          <p:sp>
            <p:nvSpPr>
              <p:cNvPr id="310" name="Google Shape;310;p39"/>
              <p:cNvSpPr/>
              <p:nvPr/>
            </p:nvSpPr>
            <p:spPr>
              <a:xfrm>
                <a:off x="2283150" y="728275"/>
                <a:ext cx="87750" cy="144325"/>
              </a:xfrm>
              <a:custGeom>
                <a:avLst/>
                <a:gdLst/>
                <a:ahLst/>
                <a:cxnLst/>
                <a:rect l="l" t="t" r="r" b="b"/>
                <a:pathLst>
                  <a:path w="3510" h="5773" fill="none" extrusionOk="0">
                    <a:moveTo>
                      <a:pt x="0" y="5772"/>
                    </a:moveTo>
                    <a:lnTo>
                      <a:pt x="3510" y="2863"/>
                    </a:lnTo>
                    <a:lnTo>
                      <a:pt x="0" y="1"/>
                    </a:lnTo>
                  </a:path>
                </a:pathLst>
              </a:custGeom>
              <a:solidFill>
                <a:schemeClr val="lt2"/>
              </a:solidFill>
              <a:ln w="15000" cap="rnd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" name="Google Shape;311;p39"/>
              <p:cNvSpPr/>
              <p:nvPr/>
            </p:nvSpPr>
            <p:spPr>
              <a:xfrm>
                <a:off x="2407825" y="728275"/>
                <a:ext cx="25" cy="144325"/>
              </a:xfrm>
              <a:custGeom>
                <a:avLst/>
                <a:gdLst/>
                <a:ahLst/>
                <a:cxnLst/>
                <a:rect l="l" t="t" r="r" b="b"/>
                <a:pathLst>
                  <a:path w="1" h="5773" fill="none" extrusionOk="0">
                    <a:moveTo>
                      <a:pt x="0" y="5772"/>
                    </a:moveTo>
                    <a:lnTo>
                      <a:pt x="0" y="1"/>
                    </a:lnTo>
                  </a:path>
                </a:pathLst>
              </a:custGeom>
              <a:solidFill>
                <a:schemeClr val="lt2"/>
              </a:solidFill>
              <a:ln w="15000" cap="rnd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12" name="Google Shape;312;p39"/>
          <p:cNvGrpSpPr/>
          <p:nvPr/>
        </p:nvGrpSpPr>
        <p:grpSpPr>
          <a:xfrm>
            <a:off x="4400391" y="4254374"/>
            <a:ext cx="343219" cy="323751"/>
            <a:chOff x="4400397" y="4663093"/>
            <a:chExt cx="343219" cy="323751"/>
          </a:xfrm>
        </p:grpSpPr>
        <p:grpSp>
          <p:nvGrpSpPr>
            <p:cNvPr id="313" name="Google Shape;313;p39"/>
            <p:cNvGrpSpPr/>
            <p:nvPr/>
          </p:nvGrpSpPr>
          <p:grpSpPr>
            <a:xfrm flipH="1">
              <a:off x="4400397" y="4663093"/>
              <a:ext cx="343219" cy="323751"/>
              <a:chOff x="7439721" y="3845026"/>
              <a:chExt cx="587100" cy="553800"/>
            </a:xfrm>
          </p:grpSpPr>
          <p:sp>
            <p:nvSpPr>
              <p:cNvPr id="314" name="Google Shape;314;p39"/>
              <p:cNvSpPr/>
              <p:nvPr/>
            </p:nvSpPr>
            <p:spPr>
              <a:xfrm>
                <a:off x="7439721" y="3845026"/>
                <a:ext cx="587100" cy="553800"/>
              </a:xfrm>
              <a:prstGeom prst="roundRect">
                <a:avLst>
                  <a:gd name="adj" fmla="val 16667"/>
                </a:avLst>
              </a:prstGeom>
              <a:solidFill>
                <a:schemeClr val="dk1"/>
              </a:solidFill>
              <a:ln>
                <a:noFill/>
              </a:ln>
              <a:effectLst>
                <a:outerShdw blurRad="100013" dist="38100" dir="13020000" algn="bl" rotWithShape="0">
                  <a:schemeClr val="lt1">
                    <a:alpha val="2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" name="Google Shape;315;p39"/>
              <p:cNvSpPr/>
              <p:nvPr/>
            </p:nvSpPr>
            <p:spPr>
              <a:xfrm>
                <a:off x="7439721" y="3845026"/>
                <a:ext cx="587100" cy="553800"/>
              </a:xfrm>
              <a:prstGeom prst="roundRect">
                <a:avLst>
                  <a:gd name="adj" fmla="val 16667"/>
                </a:avLst>
              </a:prstGeom>
              <a:solidFill>
                <a:schemeClr val="accent3"/>
              </a:solidFill>
              <a:ln>
                <a:noFill/>
              </a:ln>
              <a:effectLst>
                <a:outerShdw blurRad="100013" dist="57150" dir="2760000" algn="bl" rotWithShape="0">
                  <a:srgbClr val="000000">
                    <a:alpha val="94000"/>
                  </a:srgbClr>
                </a:outerShdw>
              </a:effectLst>
            </p:spPr>
            <p:txBody>
              <a:bodyPr spcFirstLastPara="1" wrap="square" lIns="0" tIns="91425" rIns="0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300">
                  <a:solidFill>
                    <a:schemeClr val="lt1"/>
                  </a:solidFill>
                  <a:latin typeface="Hammersmith One"/>
                  <a:ea typeface="Hammersmith One"/>
                  <a:cs typeface="Hammersmith One"/>
                  <a:sym typeface="Hammersmith One"/>
                </a:endParaRPr>
              </a:p>
            </p:txBody>
          </p:sp>
        </p:grpSp>
        <p:sp>
          <p:nvSpPr>
            <p:cNvPr id="316" name="Google Shape;316;p39"/>
            <p:cNvSpPr/>
            <p:nvPr/>
          </p:nvSpPr>
          <p:spPr>
            <a:xfrm>
              <a:off x="4529839" y="4756556"/>
              <a:ext cx="84319" cy="136835"/>
            </a:xfrm>
            <a:custGeom>
              <a:avLst/>
              <a:gdLst/>
              <a:ahLst/>
              <a:cxnLst/>
              <a:rect l="l" t="t" r="r" b="b"/>
              <a:pathLst>
                <a:path w="3557" h="5773" fill="none" extrusionOk="0">
                  <a:moveTo>
                    <a:pt x="0" y="1"/>
                  </a:moveTo>
                  <a:lnTo>
                    <a:pt x="3556" y="2863"/>
                  </a:lnTo>
                  <a:lnTo>
                    <a:pt x="0" y="5772"/>
                  </a:lnTo>
                  <a:close/>
                </a:path>
              </a:pathLst>
            </a:custGeom>
            <a:solidFill>
              <a:schemeClr val="lt2"/>
            </a:solidFill>
            <a:ln w="150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" name="Google Shape;285;p39">
            <a:extLst>
              <a:ext uri="{FF2B5EF4-FFF2-40B4-BE49-F238E27FC236}">
                <a16:creationId xmlns:a16="http://schemas.microsoft.com/office/drawing/2014/main" id="{D308E5EF-5436-40D2-88EA-DB8E5796DC66}"/>
              </a:ext>
            </a:extLst>
          </p:cNvPr>
          <p:cNvSpPr txBox="1">
            <a:spLocks/>
          </p:cNvSpPr>
          <p:nvPr/>
        </p:nvSpPr>
        <p:spPr>
          <a:xfrm>
            <a:off x="1819861" y="2637821"/>
            <a:ext cx="5504261" cy="5233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Hammersmith One"/>
              <a:buNone/>
              <a:defRPr sz="8400" b="0" i="0" u="none" strike="noStrike" cap="none"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Hammersmith One"/>
              <a:buNone/>
              <a:defRPr sz="5200" b="0" i="0" u="none" strike="noStrike" cap="none">
                <a:solidFill>
                  <a:srgbClr val="191919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Hammersmith One"/>
              <a:buNone/>
              <a:defRPr sz="5200" b="0" i="0" u="none" strike="noStrike" cap="none">
                <a:solidFill>
                  <a:srgbClr val="191919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Hammersmith One"/>
              <a:buNone/>
              <a:defRPr sz="5200" b="0" i="0" u="none" strike="noStrike" cap="none">
                <a:solidFill>
                  <a:srgbClr val="191919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Hammersmith One"/>
              <a:buNone/>
              <a:defRPr sz="5200" b="0" i="0" u="none" strike="noStrike" cap="none">
                <a:solidFill>
                  <a:srgbClr val="191919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Hammersmith One"/>
              <a:buNone/>
              <a:defRPr sz="5200" b="0" i="0" u="none" strike="noStrike" cap="none">
                <a:solidFill>
                  <a:srgbClr val="191919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Hammersmith One"/>
              <a:buNone/>
              <a:defRPr sz="5200" b="0" i="0" u="none" strike="noStrike" cap="none">
                <a:solidFill>
                  <a:srgbClr val="191919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Hammersmith One"/>
              <a:buNone/>
              <a:defRPr sz="5200" b="0" i="0" u="none" strike="noStrike" cap="none">
                <a:solidFill>
                  <a:srgbClr val="191919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Hammersmith One"/>
              <a:buNone/>
              <a:defRPr sz="5200" b="0" i="0" u="none" strike="noStrike" cap="none">
                <a:solidFill>
                  <a:srgbClr val="191919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r>
              <a:rPr lang="en-ID" sz="2000" dirty="0"/>
              <a:t>Data Series 15.0 AI Machine Learning </a:t>
            </a:r>
            <a:r>
              <a:rPr lang="en-ID" sz="2000" dirty="0" err="1"/>
              <a:t>Dibimbing</a:t>
            </a:r>
            <a:endParaRPr lang="en-ID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FFDFA17-F0B9-4201-8817-0B38D2FC82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2861" y="0"/>
            <a:ext cx="1918550" cy="118278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7" name="Google Shape;377;p42"/>
          <p:cNvGrpSpPr/>
          <p:nvPr/>
        </p:nvGrpSpPr>
        <p:grpSpPr>
          <a:xfrm>
            <a:off x="7879250" y="586762"/>
            <a:ext cx="343199" cy="323776"/>
            <a:chOff x="7824790" y="535013"/>
            <a:chExt cx="452889" cy="427201"/>
          </a:xfrm>
        </p:grpSpPr>
        <p:grpSp>
          <p:nvGrpSpPr>
            <p:cNvPr id="378" name="Google Shape;378;p42"/>
            <p:cNvGrpSpPr/>
            <p:nvPr/>
          </p:nvGrpSpPr>
          <p:grpSpPr>
            <a:xfrm>
              <a:off x="7824790" y="535013"/>
              <a:ext cx="452889" cy="427201"/>
              <a:chOff x="7439721" y="3845026"/>
              <a:chExt cx="587100" cy="553800"/>
            </a:xfrm>
          </p:grpSpPr>
          <p:sp>
            <p:nvSpPr>
              <p:cNvPr id="379" name="Google Shape;379;p42"/>
              <p:cNvSpPr/>
              <p:nvPr/>
            </p:nvSpPr>
            <p:spPr>
              <a:xfrm>
                <a:off x="7439721" y="3845026"/>
                <a:ext cx="587100" cy="553800"/>
              </a:xfrm>
              <a:prstGeom prst="roundRect">
                <a:avLst>
                  <a:gd name="adj" fmla="val 16667"/>
                </a:avLst>
              </a:prstGeom>
              <a:solidFill>
                <a:schemeClr val="dk1"/>
              </a:solidFill>
              <a:ln>
                <a:noFill/>
              </a:ln>
              <a:effectLst>
                <a:outerShdw blurRad="100013" dist="38100" dir="13020000" algn="bl" rotWithShape="0">
                  <a:schemeClr val="lt1">
                    <a:alpha val="2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380;p42"/>
              <p:cNvSpPr/>
              <p:nvPr/>
            </p:nvSpPr>
            <p:spPr>
              <a:xfrm>
                <a:off x="7439721" y="3845026"/>
                <a:ext cx="587100" cy="553800"/>
              </a:xfrm>
              <a:prstGeom prst="roundRect">
                <a:avLst>
                  <a:gd name="adj" fmla="val 16667"/>
                </a:avLst>
              </a:prstGeom>
              <a:solidFill>
                <a:schemeClr val="accent3"/>
              </a:solidFill>
              <a:ln>
                <a:noFill/>
              </a:ln>
              <a:effectLst>
                <a:outerShdw blurRad="100013" dist="57150" dir="2760000" algn="bl" rotWithShape="0">
                  <a:srgbClr val="000000">
                    <a:alpha val="94000"/>
                  </a:srgbClr>
                </a:outerShdw>
              </a:effectLst>
            </p:spPr>
            <p:txBody>
              <a:bodyPr spcFirstLastPara="1" wrap="square" lIns="0" tIns="91425" rIns="0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300">
                  <a:solidFill>
                    <a:schemeClr val="lt1"/>
                  </a:solidFill>
                  <a:latin typeface="Hammersmith One"/>
                  <a:ea typeface="Hammersmith One"/>
                  <a:cs typeface="Hammersmith One"/>
                  <a:sym typeface="Hammersmith One"/>
                </a:endParaRPr>
              </a:p>
            </p:txBody>
          </p:sp>
        </p:grpSp>
        <p:grpSp>
          <p:nvGrpSpPr>
            <p:cNvPr id="381" name="Google Shape;381;p42"/>
            <p:cNvGrpSpPr/>
            <p:nvPr/>
          </p:nvGrpSpPr>
          <p:grpSpPr>
            <a:xfrm>
              <a:off x="7992050" y="703420"/>
              <a:ext cx="118950" cy="90050"/>
              <a:chOff x="6190950" y="746750"/>
              <a:chExt cx="118950" cy="90050"/>
            </a:xfrm>
          </p:grpSpPr>
          <p:sp>
            <p:nvSpPr>
              <p:cNvPr id="382" name="Google Shape;382;p42"/>
              <p:cNvSpPr/>
              <p:nvPr/>
            </p:nvSpPr>
            <p:spPr>
              <a:xfrm>
                <a:off x="6190950" y="746750"/>
                <a:ext cx="1189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4758" h="1" fill="none" extrusionOk="0">
                    <a:moveTo>
                      <a:pt x="1" y="0"/>
                    </a:moveTo>
                    <a:lnTo>
                      <a:pt x="4757" y="0"/>
                    </a:lnTo>
                  </a:path>
                </a:pathLst>
              </a:custGeom>
              <a:solidFill>
                <a:schemeClr val="lt2"/>
              </a:solidFill>
              <a:ln w="15000" cap="rnd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" name="Google Shape;383;p42"/>
              <p:cNvSpPr/>
              <p:nvPr/>
            </p:nvSpPr>
            <p:spPr>
              <a:xfrm>
                <a:off x="6190950" y="791775"/>
                <a:ext cx="1189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4758" h="1" fill="none" extrusionOk="0">
                    <a:moveTo>
                      <a:pt x="1" y="0"/>
                    </a:moveTo>
                    <a:lnTo>
                      <a:pt x="4757" y="0"/>
                    </a:lnTo>
                  </a:path>
                </a:pathLst>
              </a:custGeom>
              <a:solidFill>
                <a:schemeClr val="lt2"/>
              </a:solidFill>
              <a:ln w="15000" cap="rnd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" name="Google Shape;384;p42"/>
              <p:cNvSpPr/>
              <p:nvPr/>
            </p:nvSpPr>
            <p:spPr>
              <a:xfrm>
                <a:off x="6190950" y="836775"/>
                <a:ext cx="1189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4758" h="1" fill="none" extrusionOk="0">
                    <a:moveTo>
                      <a:pt x="1" y="1"/>
                    </a:moveTo>
                    <a:lnTo>
                      <a:pt x="4757" y="1"/>
                    </a:lnTo>
                  </a:path>
                </a:pathLst>
              </a:custGeom>
              <a:solidFill>
                <a:schemeClr val="lt2"/>
              </a:solidFill>
              <a:ln w="15000" cap="rnd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85" name="Google Shape;385;p42"/>
          <p:cNvSpPr txBox="1">
            <a:spLocks noGrp="1"/>
          </p:cNvSpPr>
          <p:nvPr>
            <p:ph type="title"/>
          </p:nvPr>
        </p:nvSpPr>
        <p:spPr>
          <a:xfrm>
            <a:off x="815806" y="500875"/>
            <a:ext cx="6433200" cy="495300"/>
          </a:xfrm>
          <a:prstGeom prst="rect">
            <a:avLst/>
          </a:prstGeom>
        </p:spPr>
        <p:txBody>
          <a:bodyPr spcFirstLastPara="1" wrap="square" lIns="182875" tIns="91425" rIns="91425" bIns="91425" anchor="ctr" anchorCtr="0">
            <a:noAutofit/>
          </a:bodyPr>
          <a:lstStyle/>
          <a:p>
            <a:r>
              <a:rPr lang="en-US" dirty="0"/>
              <a:t>03 F</a:t>
            </a:r>
            <a:r>
              <a:rPr lang="en-ID" dirty="0"/>
              <a:t>EATURE ENGINEERING</a:t>
            </a:r>
          </a:p>
        </p:txBody>
      </p:sp>
      <p:sp>
        <p:nvSpPr>
          <p:cNvPr id="388" name="Google Shape;388;p42"/>
          <p:cNvSpPr/>
          <p:nvPr/>
        </p:nvSpPr>
        <p:spPr>
          <a:xfrm>
            <a:off x="8217100" y="1721450"/>
            <a:ext cx="423600" cy="423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" name="Google Shape;389;p42"/>
          <p:cNvSpPr/>
          <p:nvPr/>
        </p:nvSpPr>
        <p:spPr>
          <a:xfrm>
            <a:off x="8128459" y="4232975"/>
            <a:ext cx="600900" cy="6009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" name="Google Shape;390;p42"/>
          <p:cNvSpPr/>
          <p:nvPr/>
        </p:nvSpPr>
        <p:spPr>
          <a:xfrm>
            <a:off x="543504" y="2277275"/>
            <a:ext cx="343200" cy="3432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42"/>
          <p:cNvSpPr/>
          <p:nvPr/>
        </p:nvSpPr>
        <p:spPr>
          <a:xfrm>
            <a:off x="543504" y="402125"/>
            <a:ext cx="343200" cy="343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5343C1D-7580-4421-A9C1-25AD7B699C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44397" y="4242511"/>
            <a:ext cx="1920406" cy="118272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09EBDE7-3E72-424B-B17A-EC91F66DA11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494" t="42199" r="30988" b="42424"/>
          <a:stretch/>
        </p:blipFill>
        <p:spPr>
          <a:xfrm>
            <a:off x="2353778" y="3735055"/>
            <a:ext cx="4436442" cy="995839"/>
          </a:xfrm>
          <a:prstGeom prst="rect">
            <a:avLst/>
          </a:prstGeom>
        </p:spPr>
      </p:pic>
      <p:sp>
        <p:nvSpPr>
          <p:cNvPr id="19" name="Google Shape;386;p42">
            <a:extLst>
              <a:ext uri="{FF2B5EF4-FFF2-40B4-BE49-F238E27FC236}">
                <a16:creationId xmlns:a16="http://schemas.microsoft.com/office/drawing/2014/main" id="{D6CD6D31-F40D-42B7-87D1-2B94ACE7A5B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427853" y="1605914"/>
            <a:ext cx="4288292" cy="193167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Cek</a:t>
            </a:r>
            <a:r>
              <a:rPr lang="en-US" dirty="0"/>
              <a:t> </a:t>
            </a:r>
            <a:r>
              <a:rPr lang="en-US" dirty="0" err="1"/>
              <a:t>duplikat</a:t>
            </a:r>
            <a:r>
              <a:rPr lang="en-US" dirty="0"/>
              <a:t> data pada dataset student score, </a:t>
            </a:r>
            <a:r>
              <a:rPr lang="en-US" dirty="0" err="1"/>
              <a:t>lakukan</a:t>
            </a:r>
            <a:r>
              <a:rPr lang="en-US" dirty="0"/>
              <a:t> </a:t>
            </a:r>
            <a:r>
              <a:rPr lang="en-US" dirty="0" err="1"/>
              <a:t>kode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mengecek</a:t>
            </a:r>
            <a:r>
              <a:rPr lang="en-US" dirty="0"/>
              <a:t> </a:t>
            </a:r>
            <a:r>
              <a:rPr lang="en-US" dirty="0" err="1"/>
              <a:t>duplikat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</a:t>
            </a:r>
            <a:r>
              <a:rPr lang="en-US" dirty="0" err="1"/>
              <a:t>drop_cuplicates</a:t>
            </a:r>
            <a:r>
              <a:rPr lang="en-US" dirty="0"/>
              <a:t>.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7991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7" name="Google Shape;377;p42"/>
          <p:cNvGrpSpPr/>
          <p:nvPr/>
        </p:nvGrpSpPr>
        <p:grpSpPr>
          <a:xfrm>
            <a:off x="7879250" y="586762"/>
            <a:ext cx="343199" cy="323776"/>
            <a:chOff x="7824790" y="535013"/>
            <a:chExt cx="452889" cy="427201"/>
          </a:xfrm>
        </p:grpSpPr>
        <p:grpSp>
          <p:nvGrpSpPr>
            <p:cNvPr id="378" name="Google Shape;378;p42"/>
            <p:cNvGrpSpPr/>
            <p:nvPr/>
          </p:nvGrpSpPr>
          <p:grpSpPr>
            <a:xfrm>
              <a:off x="7824790" y="535013"/>
              <a:ext cx="452889" cy="427201"/>
              <a:chOff x="7439721" y="3845026"/>
              <a:chExt cx="587100" cy="553800"/>
            </a:xfrm>
          </p:grpSpPr>
          <p:sp>
            <p:nvSpPr>
              <p:cNvPr id="379" name="Google Shape;379;p42"/>
              <p:cNvSpPr/>
              <p:nvPr/>
            </p:nvSpPr>
            <p:spPr>
              <a:xfrm>
                <a:off x="7439721" y="3845026"/>
                <a:ext cx="587100" cy="553800"/>
              </a:xfrm>
              <a:prstGeom prst="roundRect">
                <a:avLst>
                  <a:gd name="adj" fmla="val 16667"/>
                </a:avLst>
              </a:prstGeom>
              <a:solidFill>
                <a:schemeClr val="dk1"/>
              </a:solidFill>
              <a:ln>
                <a:noFill/>
              </a:ln>
              <a:effectLst>
                <a:outerShdw blurRad="100013" dist="38100" dir="13020000" algn="bl" rotWithShape="0">
                  <a:schemeClr val="lt1">
                    <a:alpha val="2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380;p42"/>
              <p:cNvSpPr/>
              <p:nvPr/>
            </p:nvSpPr>
            <p:spPr>
              <a:xfrm>
                <a:off x="7439721" y="3845026"/>
                <a:ext cx="587100" cy="553800"/>
              </a:xfrm>
              <a:prstGeom prst="roundRect">
                <a:avLst>
                  <a:gd name="adj" fmla="val 16667"/>
                </a:avLst>
              </a:prstGeom>
              <a:solidFill>
                <a:schemeClr val="accent3"/>
              </a:solidFill>
              <a:ln>
                <a:noFill/>
              </a:ln>
              <a:effectLst>
                <a:outerShdw blurRad="100013" dist="57150" dir="2760000" algn="bl" rotWithShape="0">
                  <a:srgbClr val="000000">
                    <a:alpha val="94000"/>
                  </a:srgbClr>
                </a:outerShdw>
              </a:effectLst>
            </p:spPr>
            <p:txBody>
              <a:bodyPr spcFirstLastPara="1" wrap="square" lIns="0" tIns="91425" rIns="0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300">
                  <a:solidFill>
                    <a:schemeClr val="lt1"/>
                  </a:solidFill>
                  <a:latin typeface="Hammersmith One"/>
                  <a:ea typeface="Hammersmith One"/>
                  <a:cs typeface="Hammersmith One"/>
                  <a:sym typeface="Hammersmith One"/>
                </a:endParaRPr>
              </a:p>
            </p:txBody>
          </p:sp>
        </p:grpSp>
        <p:grpSp>
          <p:nvGrpSpPr>
            <p:cNvPr id="381" name="Google Shape;381;p42"/>
            <p:cNvGrpSpPr/>
            <p:nvPr/>
          </p:nvGrpSpPr>
          <p:grpSpPr>
            <a:xfrm>
              <a:off x="7992050" y="703420"/>
              <a:ext cx="118950" cy="90050"/>
              <a:chOff x="6190950" y="746750"/>
              <a:chExt cx="118950" cy="90050"/>
            </a:xfrm>
          </p:grpSpPr>
          <p:sp>
            <p:nvSpPr>
              <p:cNvPr id="382" name="Google Shape;382;p42"/>
              <p:cNvSpPr/>
              <p:nvPr/>
            </p:nvSpPr>
            <p:spPr>
              <a:xfrm>
                <a:off x="6190950" y="746750"/>
                <a:ext cx="1189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4758" h="1" fill="none" extrusionOk="0">
                    <a:moveTo>
                      <a:pt x="1" y="0"/>
                    </a:moveTo>
                    <a:lnTo>
                      <a:pt x="4757" y="0"/>
                    </a:lnTo>
                  </a:path>
                </a:pathLst>
              </a:custGeom>
              <a:solidFill>
                <a:schemeClr val="lt2"/>
              </a:solidFill>
              <a:ln w="15000" cap="rnd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" name="Google Shape;383;p42"/>
              <p:cNvSpPr/>
              <p:nvPr/>
            </p:nvSpPr>
            <p:spPr>
              <a:xfrm>
                <a:off x="6190950" y="791775"/>
                <a:ext cx="1189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4758" h="1" fill="none" extrusionOk="0">
                    <a:moveTo>
                      <a:pt x="1" y="0"/>
                    </a:moveTo>
                    <a:lnTo>
                      <a:pt x="4757" y="0"/>
                    </a:lnTo>
                  </a:path>
                </a:pathLst>
              </a:custGeom>
              <a:solidFill>
                <a:schemeClr val="lt2"/>
              </a:solidFill>
              <a:ln w="15000" cap="rnd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" name="Google Shape;384;p42"/>
              <p:cNvSpPr/>
              <p:nvPr/>
            </p:nvSpPr>
            <p:spPr>
              <a:xfrm>
                <a:off x="6190950" y="836775"/>
                <a:ext cx="1189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4758" h="1" fill="none" extrusionOk="0">
                    <a:moveTo>
                      <a:pt x="1" y="1"/>
                    </a:moveTo>
                    <a:lnTo>
                      <a:pt x="4757" y="1"/>
                    </a:lnTo>
                  </a:path>
                </a:pathLst>
              </a:custGeom>
              <a:solidFill>
                <a:schemeClr val="lt2"/>
              </a:solidFill>
              <a:ln w="15000" cap="rnd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85" name="Google Shape;385;p42"/>
          <p:cNvSpPr txBox="1">
            <a:spLocks noGrp="1"/>
          </p:cNvSpPr>
          <p:nvPr>
            <p:ph type="title"/>
          </p:nvPr>
        </p:nvSpPr>
        <p:spPr>
          <a:xfrm>
            <a:off x="815806" y="500875"/>
            <a:ext cx="6433200" cy="495300"/>
          </a:xfrm>
          <a:prstGeom prst="rect">
            <a:avLst/>
          </a:prstGeom>
        </p:spPr>
        <p:txBody>
          <a:bodyPr spcFirstLastPara="1" wrap="square" lIns="182875" tIns="91425" rIns="91425" bIns="91425" anchor="ctr" anchorCtr="0">
            <a:noAutofit/>
          </a:bodyPr>
          <a:lstStyle/>
          <a:p>
            <a:r>
              <a:rPr lang="en-US" dirty="0"/>
              <a:t>03 F</a:t>
            </a:r>
            <a:r>
              <a:rPr lang="en-ID" dirty="0"/>
              <a:t>EATURE ENGINEERING</a:t>
            </a:r>
          </a:p>
        </p:txBody>
      </p:sp>
      <p:sp>
        <p:nvSpPr>
          <p:cNvPr id="388" name="Google Shape;388;p42"/>
          <p:cNvSpPr/>
          <p:nvPr/>
        </p:nvSpPr>
        <p:spPr>
          <a:xfrm>
            <a:off x="8217100" y="1721450"/>
            <a:ext cx="423600" cy="423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" name="Google Shape;389;p42"/>
          <p:cNvSpPr/>
          <p:nvPr/>
        </p:nvSpPr>
        <p:spPr>
          <a:xfrm>
            <a:off x="8128459" y="4232975"/>
            <a:ext cx="600900" cy="6009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" name="Google Shape;390;p42"/>
          <p:cNvSpPr/>
          <p:nvPr/>
        </p:nvSpPr>
        <p:spPr>
          <a:xfrm>
            <a:off x="543504" y="2277275"/>
            <a:ext cx="343200" cy="3432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42"/>
          <p:cNvSpPr/>
          <p:nvPr/>
        </p:nvSpPr>
        <p:spPr>
          <a:xfrm>
            <a:off x="543504" y="402125"/>
            <a:ext cx="343200" cy="343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5343C1D-7580-4421-A9C1-25AD7B699C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44397" y="4242511"/>
            <a:ext cx="1920406" cy="1182727"/>
          </a:xfrm>
          <a:prstGeom prst="rect">
            <a:avLst/>
          </a:prstGeom>
        </p:spPr>
      </p:pic>
      <p:sp>
        <p:nvSpPr>
          <p:cNvPr id="19" name="Google Shape;386;p42">
            <a:extLst>
              <a:ext uri="{FF2B5EF4-FFF2-40B4-BE49-F238E27FC236}">
                <a16:creationId xmlns:a16="http://schemas.microsoft.com/office/drawing/2014/main" id="{D6CD6D31-F40D-42B7-87D1-2B94ACE7A5B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427854" y="704260"/>
            <a:ext cx="4288292" cy="193167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Cek</a:t>
            </a:r>
            <a:r>
              <a:rPr lang="en-US" dirty="0"/>
              <a:t> </a:t>
            </a:r>
            <a:r>
              <a:rPr lang="en-US" dirty="0" err="1"/>
              <a:t>nilai</a:t>
            </a:r>
            <a:r>
              <a:rPr lang="en-US" dirty="0"/>
              <a:t> yang </a:t>
            </a:r>
            <a:r>
              <a:rPr lang="en-US" dirty="0" err="1"/>
              <a:t>bermasalah</a:t>
            </a:r>
            <a:r>
              <a:rPr lang="en-US" dirty="0"/>
              <a:t> pada dataset, </a:t>
            </a:r>
            <a:r>
              <a:rPr lang="en-US" dirty="0" err="1"/>
              <a:t>lakukan</a:t>
            </a:r>
            <a:r>
              <a:rPr lang="en-US" dirty="0"/>
              <a:t> </a:t>
            </a:r>
            <a:r>
              <a:rPr lang="en-US" dirty="0" err="1"/>
              <a:t>kode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megecek</a:t>
            </a:r>
            <a:r>
              <a:rPr lang="en-US" dirty="0"/>
              <a:t> </a:t>
            </a:r>
            <a:r>
              <a:rPr lang="en-US" dirty="0" err="1"/>
              <a:t>nilai</a:t>
            </a:r>
            <a:r>
              <a:rPr lang="en-US" dirty="0"/>
              <a:t> yang </a:t>
            </a:r>
            <a:r>
              <a:rPr lang="en-US" dirty="0" err="1"/>
              <a:t>bermasalah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</a:t>
            </a:r>
            <a:r>
              <a:rPr lang="en-US" dirty="0" err="1"/>
              <a:t>data.isnull</a:t>
            </a:r>
            <a:r>
              <a:rPr lang="en-US" dirty="0"/>
              <a:t>.</a:t>
            </a:r>
            <a:endParaRPr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216F544-4343-4EA2-B315-AD2A918D164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494" t="29620" r="20831" b="15927"/>
          <a:stretch/>
        </p:blipFill>
        <p:spPr>
          <a:xfrm>
            <a:off x="2346601" y="2145050"/>
            <a:ext cx="4450798" cy="2799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3354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7" name="Google Shape;377;p42"/>
          <p:cNvGrpSpPr/>
          <p:nvPr/>
        </p:nvGrpSpPr>
        <p:grpSpPr>
          <a:xfrm>
            <a:off x="7879250" y="586762"/>
            <a:ext cx="343199" cy="323776"/>
            <a:chOff x="7824790" y="535013"/>
            <a:chExt cx="452889" cy="427201"/>
          </a:xfrm>
        </p:grpSpPr>
        <p:grpSp>
          <p:nvGrpSpPr>
            <p:cNvPr id="378" name="Google Shape;378;p42"/>
            <p:cNvGrpSpPr/>
            <p:nvPr/>
          </p:nvGrpSpPr>
          <p:grpSpPr>
            <a:xfrm>
              <a:off x="7824790" y="535013"/>
              <a:ext cx="452889" cy="427201"/>
              <a:chOff x="7439721" y="3845026"/>
              <a:chExt cx="587100" cy="553800"/>
            </a:xfrm>
          </p:grpSpPr>
          <p:sp>
            <p:nvSpPr>
              <p:cNvPr id="379" name="Google Shape;379;p42"/>
              <p:cNvSpPr/>
              <p:nvPr/>
            </p:nvSpPr>
            <p:spPr>
              <a:xfrm>
                <a:off x="7439721" y="3845026"/>
                <a:ext cx="587100" cy="553800"/>
              </a:xfrm>
              <a:prstGeom prst="roundRect">
                <a:avLst>
                  <a:gd name="adj" fmla="val 16667"/>
                </a:avLst>
              </a:prstGeom>
              <a:solidFill>
                <a:schemeClr val="dk1"/>
              </a:solidFill>
              <a:ln>
                <a:noFill/>
              </a:ln>
              <a:effectLst>
                <a:outerShdw blurRad="100013" dist="38100" dir="13020000" algn="bl" rotWithShape="0">
                  <a:schemeClr val="lt1">
                    <a:alpha val="2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380;p42"/>
              <p:cNvSpPr/>
              <p:nvPr/>
            </p:nvSpPr>
            <p:spPr>
              <a:xfrm>
                <a:off x="7439721" y="3845026"/>
                <a:ext cx="587100" cy="553800"/>
              </a:xfrm>
              <a:prstGeom prst="roundRect">
                <a:avLst>
                  <a:gd name="adj" fmla="val 16667"/>
                </a:avLst>
              </a:prstGeom>
              <a:solidFill>
                <a:schemeClr val="accent3"/>
              </a:solidFill>
              <a:ln>
                <a:noFill/>
              </a:ln>
              <a:effectLst>
                <a:outerShdw blurRad="100013" dist="57150" dir="2760000" algn="bl" rotWithShape="0">
                  <a:srgbClr val="000000">
                    <a:alpha val="94000"/>
                  </a:srgbClr>
                </a:outerShdw>
              </a:effectLst>
            </p:spPr>
            <p:txBody>
              <a:bodyPr spcFirstLastPara="1" wrap="square" lIns="0" tIns="91425" rIns="0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300">
                  <a:solidFill>
                    <a:schemeClr val="lt1"/>
                  </a:solidFill>
                  <a:latin typeface="Hammersmith One"/>
                  <a:ea typeface="Hammersmith One"/>
                  <a:cs typeface="Hammersmith One"/>
                  <a:sym typeface="Hammersmith One"/>
                </a:endParaRPr>
              </a:p>
            </p:txBody>
          </p:sp>
        </p:grpSp>
        <p:grpSp>
          <p:nvGrpSpPr>
            <p:cNvPr id="381" name="Google Shape;381;p42"/>
            <p:cNvGrpSpPr/>
            <p:nvPr/>
          </p:nvGrpSpPr>
          <p:grpSpPr>
            <a:xfrm>
              <a:off x="7992050" y="703420"/>
              <a:ext cx="118950" cy="90050"/>
              <a:chOff x="6190950" y="746750"/>
              <a:chExt cx="118950" cy="90050"/>
            </a:xfrm>
          </p:grpSpPr>
          <p:sp>
            <p:nvSpPr>
              <p:cNvPr id="382" name="Google Shape;382;p42"/>
              <p:cNvSpPr/>
              <p:nvPr/>
            </p:nvSpPr>
            <p:spPr>
              <a:xfrm>
                <a:off x="6190950" y="746750"/>
                <a:ext cx="1189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4758" h="1" fill="none" extrusionOk="0">
                    <a:moveTo>
                      <a:pt x="1" y="0"/>
                    </a:moveTo>
                    <a:lnTo>
                      <a:pt x="4757" y="0"/>
                    </a:lnTo>
                  </a:path>
                </a:pathLst>
              </a:custGeom>
              <a:solidFill>
                <a:schemeClr val="lt2"/>
              </a:solidFill>
              <a:ln w="15000" cap="rnd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" name="Google Shape;383;p42"/>
              <p:cNvSpPr/>
              <p:nvPr/>
            </p:nvSpPr>
            <p:spPr>
              <a:xfrm>
                <a:off x="6190950" y="791775"/>
                <a:ext cx="1189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4758" h="1" fill="none" extrusionOk="0">
                    <a:moveTo>
                      <a:pt x="1" y="0"/>
                    </a:moveTo>
                    <a:lnTo>
                      <a:pt x="4757" y="0"/>
                    </a:lnTo>
                  </a:path>
                </a:pathLst>
              </a:custGeom>
              <a:solidFill>
                <a:schemeClr val="lt2"/>
              </a:solidFill>
              <a:ln w="15000" cap="rnd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" name="Google Shape;384;p42"/>
              <p:cNvSpPr/>
              <p:nvPr/>
            </p:nvSpPr>
            <p:spPr>
              <a:xfrm>
                <a:off x="6190950" y="836775"/>
                <a:ext cx="1189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4758" h="1" fill="none" extrusionOk="0">
                    <a:moveTo>
                      <a:pt x="1" y="1"/>
                    </a:moveTo>
                    <a:lnTo>
                      <a:pt x="4757" y="1"/>
                    </a:lnTo>
                  </a:path>
                </a:pathLst>
              </a:custGeom>
              <a:solidFill>
                <a:schemeClr val="lt2"/>
              </a:solidFill>
              <a:ln w="15000" cap="rnd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85" name="Google Shape;385;p42"/>
          <p:cNvSpPr txBox="1">
            <a:spLocks noGrp="1"/>
          </p:cNvSpPr>
          <p:nvPr>
            <p:ph type="title"/>
          </p:nvPr>
        </p:nvSpPr>
        <p:spPr>
          <a:xfrm>
            <a:off x="815806" y="500875"/>
            <a:ext cx="6433200" cy="495300"/>
          </a:xfrm>
          <a:prstGeom prst="rect">
            <a:avLst/>
          </a:prstGeom>
        </p:spPr>
        <p:txBody>
          <a:bodyPr spcFirstLastPara="1" wrap="square" lIns="182875" tIns="91425" rIns="91425" bIns="91425" anchor="ctr" anchorCtr="0">
            <a:noAutofit/>
          </a:bodyPr>
          <a:lstStyle/>
          <a:p>
            <a:r>
              <a:rPr lang="en-US" dirty="0"/>
              <a:t>03 F</a:t>
            </a:r>
            <a:r>
              <a:rPr lang="en-ID" dirty="0"/>
              <a:t>EATURE ENGINEERING</a:t>
            </a:r>
          </a:p>
        </p:txBody>
      </p:sp>
      <p:sp>
        <p:nvSpPr>
          <p:cNvPr id="388" name="Google Shape;388;p42"/>
          <p:cNvSpPr/>
          <p:nvPr/>
        </p:nvSpPr>
        <p:spPr>
          <a:xfrm>
            <a:off x="8217100" y="1721450"/>
            <a:ext cx="423600" cy="423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" name="Google Shape;389;p42"/>
          <p:cNvSpPr/>
          <p:nvPr/>
        </p:nvSpPr>
        <p:spPr>
          <a:xfrm>
            <a:off x="8128459" y="4232975"/>
            <a:ext cx="600900" cy="6009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" name="Google Shape;390;p42"/>
          <p:cNvSpPr/>
          <p:nvPr/>
        </p:nvSpPr>
        <p:spPr>
          <a:xfrm>
            <a:off x="543504" y="2277275"/>
            <a:ext cx="343200" cy="3432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42"/>
          <p:cNvSpPr/>
          <p:nvPr/>
        </p:nvSpPr>
        <p:spPr>
          <a:xfrm>
            <a:off x="543504" y="402125"/>
            <a:ext cx="343200" cy="343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5343C1D-7580-4421-A9C1-25AD7B699C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44397" y="4242511"/>
            <a:ext cx="1920406" cy="1182727"/>
          </a:xfrm>
          <a:prstGeom prst="rect">
            <a:avLst/>
          </a:prstGeom>
        </p:spPr>
      </p:pic>
      <p:sp>
        <p:nvSpPr>
          <p:cNvPr id="19" name="Google Shape;386;p42">
            <a:extLst>
              <a:ext uri="{FF2B5EF4-FFF2-40B4-BE49-F238E27FC236}">
                <a16:creationId xmlns:a16="http://schemas.microsoft.com/office/drawing/2014/main" id="{D6CD6D31-F40D-42B7-87D1-2B94ACE7A5B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03604" y="1933249"/>
            <a:ext cx="3723848" cy="193167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Cek</a:t>
            </a:r>
            <a:r>
              <a:rPr lang="en-US" dirty="0"/>
              <a:t> </a:t>
            </a:r>
            <a:r>
              <a:rPr lang="en-US" dirty="0" err="1"/>
              <a:t>nilai</a:t>
            </a:r>
            <a:r>
              <a:rPr lang="en-US" dirty="0"/>
              <a:t> </a:t>
            </a:r>
            <a:r>
              <a:rPr lang="en-US" dirty="0" err="1"/>
              <a:t>setiap</a:t>
            </a:r>
            <a:r>
              <a:rPr lang="en-US" dirty="0"/>
              <a:t> </a:t>
            </a:r>
            <a:r>
              <a:rPr lang="en-US" dirty="0" err="1"/>
              <a:t>pelajaran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</a:t>
            </a:r>
            <a:r>
              <a:rPr lang="en-US" dirty="0" err="1"/>
              <a:t>visualisasi</a:t>
            </a:r>
            <a:r>
              <a:rPr lang="en-US" dirty="0"/>
              <a:t> boxplot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kode</a:t>
            </a:r>
            <a:r>
              <a:rPr lang="en-US" dirty="0"/>
              <a:t> </a:t>
            </a:r>
            <a:r>
              <a:rPr lang="en-US" dirty="0" err="1"/>
              <a:t>sns.boxplot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melihat</a:t>
            </a:r>
            <a:r>
              <a:rPr lang="en-US" dirty="0"/>
              <a:t> </a:t>
            </a:r>
            <a:r>
              <a:rPr lang="en-US" dirty="0" err="1"/>
              <a:t>rentang</a:t>
            </a:r>
            <a:r>
              <a:rPr lang="en-US" dirty="0"/>
              <a:t> </a:t>
            </a:r>
            <a:r>
              <a:rPr lang="en-US" dirty="0" err="1"/>
              <a:t>nilai</a:t>
            </a:r>
            <a:r>
              <a:rPr lang="en-US" dirty="0"/>
              <a:t> rata </a:t>
            </a:r>
            <a:r>
              <a:rPr lang="en-US" dirty="0" err="1"/>
              <a:t>rata</a:t>
            </a:r>
            <a:r>
              <a:rPr lang="en-US" dirty="0"/>
              <a:t>. 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B5397F-D312-46BE-B8A9-5A25C8EFA26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494" t="41700" r="37284" b="46612"/>
          <a:stretch/>
        </p:blipFill>
        <p:spPr>
          <a:xfrm>
            <a:off x="4775201" y="1094925"/>
            <a:ext cx="2946400" cy="6009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A3D3A1E-6C34-41CD-B399-B27A5678F3D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0592" t="41700" r="37186" b="46612"/>
          <a:stretch/>
        </p:blipFill>
        <p:spPr>
          <a:xfrm>
            <a:off x="4775201" y="1632799"/>
            <a:ext cx="2946400" cy="60090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E17D4B6-619C-4DC5-AD3E-8C0339EA143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0494" t="41134" r="37285" b="47177"/>
          <a:stretch/>
        </p:blipFill>
        <p:spPr>
          <a:xfrm>
            <a:off x="4775201" y="2170673"/>
            <a:ext cx="2946400" cy="60090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D58F03C-56C4-4817-9178-F96045A1767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0493" t="41700" r="37284" b="46612"/>
          <a:stretch/>
        </p:blipFill>
        <p:spPr>
          <a:xfrm>
            <a:off x="4775201" y="2744161"/>
            <a:ext cx="2946400" cy="60090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A0682BB-A9FE-43CD-9E52-E3EC1B96029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0494" t="41700" r="37283" b="46647"/>
          <a:stretch/>
        </p:blipFill>
        <p:spPr>
          <a:xfrm>
            <a:off x="4775201" y="3282035"/>
            <a:ext cx="2946400" cy="59911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1B215A2-FAD4-4C06-8360-96D3C83EFBD9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30617" t="41700" r="37160" b="46647"/>
          <a:stretch/>
        </p:blipFill>
        <p:spPr>
          <a:xfrm>
            <a:off x="4775201" y="3855523"/>
            <a:ext cx="2946400" cy="59911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B03C5C7-A8DA-4002-BD15-A58713F3FACC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30494" t="41700" r="37283" b="46647"/>
          <a:stretch/>
        </p:blipFill>
        <p:spPr>
          <a:xfrm>
            <a:off x="4775201" y="4454635"/>
            <a:ext cx="2946400" cy="599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5477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7" name="Google Shape;377;p42"/>
          <p:cNvGrpSpPr/>
          <p:nvPr/>
        </p:nvGrpSpPr>
        <p:grpSpPr>
          <a:xfrm>
            <a:off x="7879250" y="586762"/>
            <a:ext cx="343199" cy="323776"/>
            <a:chOff x="7824790" y="535013"/>
            <a:chExt cx="452889" cy="427201"/>
          </a:xfrm>
        </p:grpSpPr>
        <p:grpSp>
          <p:nvGrpSpPr>
            <p:cNvPr id="378" name="Google Shape;378;p42"/>
            <p:cNvGrpSpPr/>
            <p:nvPr/>
          </p:nvGrpSpPr>
          <p:grpSpPr>
            <a:xfrm>
              <a:off x="7824790" y="535013"/>
              <a:ext cx="452889" cy="427201"/>
              <a:chOff x="7439721" y="3845026"/>
              <a:chExt cx="587100" cy="553800"/>
            </a:xfrm>
          </p:grpSpPr>
          <p:sp>
            <p:nvSpPr>
              <p:cNvPr id="379" name="Google Shape;379;p42"/>
              <p:cNvSpPr/>
              <p:nvPr/>
            </p:nvSpPr>
            <p:spPr>
              <a:xfrm>
                <a:off x="7439721" y="3845026"/>
                <a:ext cx="587100" cy="553800"/>
              </a:xfrm>
              <a:prstGeom prst="roundRect">
                <a:avLst>
                  <a:gd name="adj" fmla="val 16667"/>
                </a:avLst>
              </a:prstGeom>
              <a:solidFill>
                <a:schemeClr val="dk1"/>
              </a:solidFill>
              <a:ln>
                <a:noFill/>
              </a:ln>
              <a:effectLst>
                <a:outerShdw blurRad="100013" dist="38100" dir="13020000" algn="bl" rotWithShape="0">
                  <a:schemeClr val="lt1">
                    <a:alpha val="2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380;p42"/>
              <p:cNvSpPr/>
              <p:nvPr/>
            </p:nvSpPr>
            <p:spPr>
              <a:xfrm>
                <a:off x="7439721" y="3845026"/>
                <a:ext cx="587100" cy="553800"/>
              </a:xfrm>
              <a:prstGeom prst="roundRect">
                <a:avLst>
                  <a:gd name="adj" fmla="val 16667"/>
                </a:avLst>
              </a:prstGeom>
              <a:solidFill>
                <a:schemeClr val="accent3"/>
              </a:solidFill>
              <a:ln>
                <a:noFill/>
              </a:ln>
              <a:effectLst>
                <a:outerShdw blurRad="100013" dist="57150" dir="2760000" algn="bl" rotWithShape="0">
                  <a:srgbClr val="000000">
                    <a:alpha val="94000"/>
                  </a:srgbClr>
                </a:outerShdw>
              </a:effectLst>
            </p:spPr>
            <p:txBody>
              <a:bodyPr spcFirstLastPara="1" wrap="square" lIns="0" tIns="91425" rIns="0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300">
                  <a:solidFill>
                    <a:schemeClr val="lt1"/>
                  </a:solidFill>
                  <a:latin typeface="Hammersmith One"/>
                  <a:ea typeface="Hammersmith One"/>
                  <a:cs typeface="Hammersmith One"/>
                  <a:sym typeface="Hammersmith One"/>
                </a:endParaRPr>
              </a:p>
            </p:txBody>
          </p:sp>
        </p:grpSp>
        <p:grpSp>
          <p:nvGrpSpPr>
            <p:cNvPr id="381" name="Google Shape;381;p42"/>
            <p:cNvGrpSpPr/>
            <p:nvPr/>
          </p:nvGrpSpPr>
          <p:grpSpPr>
            <a:xfrm>
              <a:off x="7992050" y="703420"/>
              <a:ext cx="118950" cy="90050"/>
              <a:chOff x="6190950" y="746750"/>
              <a:chExt cx="118950" cy="90050"/>
            </a:xfrm>
          </p:grpSpPr>
          <p:sp>
            <p:nvSpPr>
              <p:cNvPr id="382" name="Google Shape;382;p42"/>
              <p:cNvSpPr/>
              <p:nvPr/>
            </p:nvSpPr>
            <p:spPr>
              <a:xfrm>
                <a:off x="6190950" y="746750"/>
                <a:ext cx="1189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4758" h="1" fill="none" extrusionOk="0">
                    <a:moveTo>
                      <a:pt x="1" y="0"/>
                    </a:moveTo>
                    <a:lnTo>
                      <a:pt x="4757" y="0"/>
                    </a:lnTo>
                  </a:path>
                </a:pathLst>
              </a:custGeom>
              <a:solidFill>
                <a:schemeClr val="lt2"/>
              </a:solidFill>
              <a:ln w="15000" cap="rnd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" name="Google Shape;383;p42"/>
              <p:cNvSpPr/>
              <p:nvPr/>
            </p:nvSpPr>
            <p:spPr>
              <a:xfrm>
                <a:off x="6190950" y="791775"/>
                <a:ext cx="1189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4758" h="1" fill="none" extrusionOk="0">
                    <a:moveTo>
                      <a:pt x="1" y="0"/>
                    </a:moveTo>
                    <a:lnTo>
                      <a:pt x="4757" y="0"/>
                    </a:lnTo>
                  </a:path>
                </a:pathLst>
              </a:custGeom>
              <a:solidFill>
                <a:schemeClr val="lt2"/>
              </a:solidFill>
              <a:ln w="15000" cap="rnd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" name="Google Shape;384;p42"/>
              <p:cNvSpPr/>
              <p:nvPr/>
            </p:nvSpPr>
            <p:spPr>
              <a:xfrm>
                <a:off x="6190950" y="836775"/>
                <a:ext cx="1189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4758" h="1" fill="none" extrusionOk="0">
                    <a:moveTo>
                      <a:pt x="1" y="1"/>
                    </a:moveTo>
                    <a:lnTo>
                      <a:pt x="4757" y="1"/>
                    </a:lnTo>
                  </a:path>
                </a:pathLst>
              </a:custGeom>
              <a:solidFill>
                <a:schemeClr val="lt2"/>
              </a:solidFill>
              <a:ln w="15000" cap="rnd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85" name="Google Shape;385;p42"/>
          <p:cNvSpPr txBox="1">
            <a:spLocks noGrp="1"/>
          </p:cNvSpPr>
          <p:nvPr>
            <p:ph type="title"/>
          </p:nvPr>
        </p:nvSpPr>
        <p:spPr>
          <a:xfrm>
            <a:off x="815806" y="500875"/>
            <a:ext cx="6433200" cy="495300"/>
          </a:xfrm>
          <a:prstGeom prst="rect">
            <a:avLst/>
          </a:prstGeom>
        </p:spPr>
        <p:txBody>
          <a:bodyPr spcFirstLastPara="1" wrap="square" lIns="182875" tIns="91425" rIns="91425" bIns="91425" anchor="ctr" anchorCtr="0">
            <a:noAutofit/>
          </a:bodyPr>
          <a:lstStyle/>
          <a:p>
            <a:r>
              <a:rPr lang="en-US" dirty="0"/>
              <a:t>03 F</a:t>
            </a:r>
            <a:r>
              <a:rPr lang="en-ID" dirty="0"/>
              <a:t>EATURE ENGINEERING</a:t>
            </a:r>
          </a:p>
        </p:txBody>
      </p:sp>
      <p:sp>
        <p:nvSpPr>
          <p:cNvPr id="388" name="Google Shape;388;p42"/>
          <p:cNvSpPr/>
          <p:nvPr/>
        </p:nvSpPr>
        <p:spPr>
          <a:xfrm>
            <a:off x="8217100" y="1721450"/>
            <a:ext cx="423600" cy="423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" name="Google Shape;389;p42"/>
          <p:cNvSpPr/>
          <p:nvPr/>
        </p:nvSpPr>
        <p:spPr>
          <a:xfrm>
            <a:off x="8128459" y="4232975"/>
            <a:ext cx="600900" cy="6009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" name="Google Shape;390;p42"/>
          <p:cNvSpPr/>
          <p:nvPr/>
        </p:nvSpPr>
        <p:spPr>
          <a:xfrm>
            <a:off x="543504" y="2277275"/>
            <a:ext cx="343200" cy="3432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42"/>
          <p:cNvSpPr/>
          <p:nvPr/>
        </p:nvSpPr>
        <p:spPr>
          <a:xfrm>
            <a:off x="543504" y="402125"/>
            <a:ext cx="343200" cy="343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5343C1D-7580-4421-A9C1-25AD7B699C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44397" y="4242511"/>
            <a:ext cx="1920406" cy="1182727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F4D572FF-F623-47AD-800B-0D738E954E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527" y="1209529"/>
            <a:ext cx="2225783" cy="1621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6FF8D617-B2B2-4F6B-8ECA-4946E2D219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0310" y="1209529"/>
            <a:ext cx="2225784" cy="1621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A103D046-FE9A-42B8-86F7-A4F29BCD76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6095" y="1212993"/>
            <a:ext cx="2225785" cy="1621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DBF9B3FA-4B7C-4674-AE29-1A3863A056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1879" y="1212993"/>
            <a:ext cx="2225784" cy="1621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C9158D35-CCDC-461A-A5A4-58C6144DB5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7417" y="2831115"/>
            <a:ext cx="2225783" cy="1621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A482CE8B-E1C4-4E64-A011-525B30AD24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3200" y="2831114"/>
            <a:ext cx="2225783" cy="1621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>
            <a:extLst>
              <a:ext uri="{FF2B5EF4-FFF2-40B4-BE49-F238E27FC236}">
                <a16:creationId xmlns:a16="http://schemas.microsoft.com/office/drawing/2014/main" id="{27804BCE-87D3-4B44-B76B-A2A485765F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8981" y="2831113"/>
            <a:ext cx="2225783" cy="1621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90742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7" name="Google Shape;377;p42"/>
          <p:cNvGrpSpPr/>
          <p:nvPr/>
        </p:nvGrpSpPr>
        <p:grpSpPr>
          <a:xfrm>
            <a:off x="7879250" y="586762"/>
            <a:ext cx="343199" cy="323776"/>
            <a:chOff x="7824790" y="535013"/>
            <a:chExt cx="452889" cy="427201"/>
          </a:xfrm>
        </p:grpSpPr>
        <p:grpSp>
          <p:nvGrpSpPr>
            <p:cNvPr id="378" name="Google Shape;378;p42"/>
            <p:cNvGrpSpPr/>
            <p:nvPr/>
          </p:nvGrpSpPr>
          <p:grpSpPr>
            <a:xfrm>
              <a:off x="7824790" y="535013"/>
              <a:ext cx="452889" cy="427201"/>
              <a:chOff x="7439721" y="3845026"/>
              <a:chExt cx="587100" cy="553800"/>
            </a:xfrm>
          </p:grpSpPr>
          <p:sp>
            <p:nvSpPr>
              <p:cNvPr id="379" name="Google Shape;379;p42"/>
              <p:cNvSpPr/>
              <p:nvPr/>
            </p:nvSpPr>
            <p:spPr>
              <a:xfrm>
                <a:off x="7439721" y="3845026"/>
                <a:ext cx="587100" cy="553800"/>
              </a:xfrm>
              <a:prstGeom prst="roundRect">
                <a:avLst>
                  <a:gd name="adj" fmla="val 16667"/>
                </a:avLst>
              </a:prstGeom>
              <a:solidFill>
                <a:schemeClr val="dk1"/>
              </a:solidFill>
              <a:ln>
                <a:noFill/>
              </a:ln>
              <a:effectLst>
                <a:outerShdw blurRad="100013" dist="38100" dir="13020000" algn="bl" rotWithShape="0">
                  <a:schemeClr val="lt1">
                    <a:alpha val="2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380;p42"/>
              <p:cNvSpPr/>
              <p:nvPr/>
            </p:nvSpPr>
            <p:spPr>
              <a:xfrm>
                <a:off x="7439721" y="3845026"/>
                <a:ext cx="587100" cy="553800"/>
              </a:xfrm>
              <a:prstGeom prst="roundRect">
                <a:avLst>
                  <a:gd name="adj" fmla="val 16667"/>
                </a:avLst>
              </a:prstGeom>
              <a:solidFill>
                <a:schemeClr val="accent3"/>
              </a:solidFill>
              <a:ln>
                <a:noFill/>
              </a:ln>
              <a:effectLst>
                <a:outerShdw blurRad="100013" dist="57150" dir="2760000" algn="bl" rotWithShape="0">
                  <a:srgbClr val="000000">
                    <a:alpha val="94000"/>
                  </a:srgbClr>
                </a:outerShdw>
              </a:effectLst>
            </p:spPr>
            <p:txBody>
              <a:bodyPr spcFirstLastPara="1" wrap="square" lIns="0" tIns="91425" rIns="0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300">
                  <a:solidFill>
                    <a:schemeClr val="lt1"/>
                  </a:solidFill>
                  <a:latin typeface="Hammersmith One"/>
                  <a:ea typeface="Hammersmith One"/>
                  <a:cs typeface="Hammersmith One"/>
                  <a:sym typeface="Hammersmith One"/>
                </a:endParaRPr>
              </a:p>
            </p:txBody>
          </p:sp>
        </p:grpSp>
        <p:grpSp>
          <p:nvGrpSpPr>
            <p:cNvPr id="381" name="Google Shape;381;p42"/>
            <p:cNvGrpSpPr/>
            <p:nvPr/>
          </p:nvGrpSpPr>
          <p:grpSpPr>
            <a:xfrm>
              <a:off x="7992050" y="703420"/>
              <a:ext cx="118950" cy="90050"/>
              <a:chOff x="6190950" y="746750"/>
              <a:chExt cx="118950" cy="90050"/>
            </a:xfrm>
          </p:grpSpPr>
          <p:sp>
            <p:nvSpPr>
              <p:cNvPr id="382" name="Google Shape;382;p42"/>
              <p:cNvSpPr/>
              <p:nvPr/>
            </p:nvSpPr>
            <p:spPr>
              <a:xfrm>
                <a:off x="6190950" y="746750"/>
                <a:ext cx="1189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4758" h="1" fill="none" extrusionOk="0">
                    <a:moveTo>
                      <a:pt x="1" y="0"/>
                    </a:moveTo>
                    <a:lnTo>
                      <a:pt x="4757" y="0"/>
                    </a:lnTo>
                  </a:path>
                </a:pathLst>
              </a:custGeom>
              <a:solidFill>
                <a:schemeClr val="lt2"/>
              </a:solidFill>
              <a:ln w="15000" cap="rnd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" name="Google Shape;383;p42"/>
              <p:cNvSpPr/>
              <p:nvPr/>
            </p:nvSpPr>
            <p:spPr>
              <a:xfrm>
                <a:off x="6190950" y="791775"/>
                <a:ext cx="1189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4758" h="1" fill="none" extrusionOk="0">
                    <a:moveTo>
                      <a:pt x="1" y="0"/>
                    </a:moveTo>
                    <a:lnTo>
                      <a:pt x="4757" y="0"/>
                    </a:lnTo>
                  </a:path>
                </a:pathLst>
              </a:custGeom>
              <a:solidFill>
                <a:schemeClr val="lt2"/>
              </a:solidFill>
              <a:ln w="15000" cap="rnd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" name="Google Shape;384;p42"/>
              <p:cNvSpPr/>
              <p:nvPr/>
            </p:nvSpPr>
            <p:spPr>
              <a:xfrm>
                <a:off x="6190950" y="836775"/>
                <a:ext cx="1189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4758" h="1" fill="none" extrusionOk="0">
                    <a:moveTo>
                      <a:pt x="1" y="1"/>
                    </a:moveTo>
                    <a:lnTo>
                      <a:pt x="4757" y="1"/>
                    </a:lnTo>
                  </a:path>
                </a:pathLst>
              </a:custGeom>
              <a:solidFill>
                <a:schemeClr val="lt2"/>
              </a:solidFill>
              <a:ln w="15000" cap="rnd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85" name="Google Shape;385;p42"/>
          <p:cNvSpPr txBox="1">
            <a:spLocks noGrp="1"/>
          </p:cNvSpPr>
          <p:nvPr>
            <p:ph type="title"/>
          </p:nvPr>
        </p:nvSpPr>
        <p:spPr>
          <a:xfrm>
            <a:off x="815806" y="500875"/>
            <a:ext cx="6433200" cy="495300"/>
          </a:xfrm>
          <a:prstGeom prst="rect">
            <a:avLst/>
          </a:prstGeom>
        </p:spPr>
        <p:txBody>
          <a:bodyPr spcFirstLastPara="1" wrap="square" lIns="182875" tIns="91425" rIns="91425" bIns="91425" anchor="ctr" anchorCtr="0">
            <a:noAutofit/>
          </a:bodyPr>
          <a:lstStyle/>
          <a:p>
            <a:r>
              <a:rPr lang="en-US" dirty="0"/>
              <a:t>04 MACHINE LEARNING MODELLING</a:t>
            </a:r>
            <a:endParaRPr lang="en-ID" dirty="0"/>
          </a:p>
        </p:txBody>
      </p:sp>
      <p:sp>
        <p:nvSpPr>
          <p:cNvPr id="388" name="Google Shape;388;p42"/>
          <p:cNvSpPr/>
          <p:nvPr/>
        </p:nvSpPr>
        <p:spPr>
          <a:xfrm>
            <a:off x="8217100" y="1721450"/>
            <a:ext cx="423600" cy="423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" name="Google Shape;389;p42"/>
          <p:cNvSpPr/>
          <p:nvPr/>
        </p:nvSpPr>
        <p:spPr>
          <a:xfrm>
            <a:off x="8128459" y="4232975"/>
            <a:ext cx="600900" cy="6009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" name="Google Shape;390;p42"/>
          <p:cNvSpPr/>
          <p:nvPr/>
        </p:nvSpPr>
        <p:spPr>
          <a:xfrm>
            <a:off x="543504" y="2277275"/>
            <a:ext cx="343200" cy="3432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42"/>
          <p:cNvSpPr/>
          <p:nvPr/>
        </p:nvSpPr>
        <p:spPr>
          <a:xfrm>
            <a:off x="543504" y="402125"/>
            <a:ext cx="343200" cy="343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5343C1D-7580-4421-A9C1-25AD7B699C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44397" y="4242511"/>
            <a:ext cx="1920406" cy="118272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BC44F00-BC36-4EC1-9739-444169A7813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494" t="41200" r="8519" b="41889"/>
          <a:stretch/>
        </p:blipFill>
        <p:spPr>
          <a:xfrm>
            <a:off x="1090347" y="3614094"/>
            <a:ext cx="6963305" cy="1085560"/>
          </a:xfrm>
          <a:prstGeom prst="rect">
            <a:avLst/>
          </a:prstGeom>
        </p:spPr>
      </p:pic>
      <p:sp>
        <p:nvSpPr>
          <p:cNvPr id="25" name="Google Shape;386;p42">
            <a:extLst>
              <a:ext uri="{FF2B5EF4-FFF2-40B4-BE49-F238E27FC236}">
                <a16:creationId xmlns:a16="http://schemas.microsoft.com/office/drawing/2014/main" id="{3C5F0BC5-CC0E-4DC8-9DB1-EE49796E9E1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710075" y="1483039"/>
            <a:ext cx="3723848" cy="193167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Lakukan</a:t>
            </a:r>
            <a:r>
              <a:rPr lang="en-US" dirty="0"/>
              <a:t> split data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variabel</a:t>
            </a:r>
            <a:r>
              <a:rPr lang="en-US" dirty="0"/>
              <a:t> </a:t>
            </a:r>
            <a:r>
              <a:rPr lang="en-US" dirty="0" err="1"/>
              <a:t>baru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melakukan</a:t>
            </a:r>
            <a:r>
              <a:rPr lang="en-US" dirty="0"/>
              <a:t> testing model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setiap</a:t>
            </a:r>
            <a:r>
              <a:rPr lang="en-US" dirty="0"/>
              <a:t> </a:t>
            </a:r>
            <a:r>
              <a:rPr lang="en-US" dirty="0" err="1"/>
              <a:t>pelajaran</a:t>
            </a:r>
            <a:r>
              <a:rPr lang="en-US" dirty="0"/>
              <a:t>. Pada </a:t>
            </a:r>
            <a:r>
              <a:rPr lang="en-US" dirty="0" err="1"/>
              <a:t>kode</a:t>
            </a:r>
            <a:r>
              <a:rPr lang="en-US" dirty="0"/>
              <a:t> di </a:t>
            </a:r>
            <a:r>
              <a:rPr lang="en-US" dirty="0" err="1"/>
              <a:t>bawah</a:t>
            </a:r>
            <a:r>
              <a:rPr lang="en-US" dirty="0"/>
              <a:t> </a:t>
            </a:r>
            <a:r>
              <a:rPr lang="en-US" dirty="0" err="1"/>
              <a:t>merupakan</a:t>
            </a:r>
            <a:r>
              <a:rPr lang="en-US" dirty="0"/>
              <a:t> </a:t>
            </a:r>
            <a:r>
              <a:rPr lang="en-US" dirty="0" err="1"/>
              <a:t>kode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pelajaran</a:t>
            </a:r>
            <a:r>
              <a:rPr lang="en-US" dirty="0"/>
              <a:t> </a:t>
            </a:r>
            <a:r>
              <a:rPr lang="en-US" dirty="0" err="1"/>
              <a:t>matematika</a:t>
            </a:r>
            <a:r>
              <a:rPr lang="en-US" dirty="0"/>
              <a:t>,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pelajaran</a:t>
            </a:r>
            <a:r>
              <a:rPr lang="en-US" dirty="0"/>
              <a:t> </a:t>
            </a:r>
            <a:r>
              <a:rPr lang="en-US" dirty="0" err="1"/>
              <a:t>lainnya</a:t>
            </a:r>
            <a:r>
              <a:rPr lang="en-US" dirty="0"/>
              <a:t> </a:t>
            </a:r>
            <a:r>
              <a:rPr lang="en-US" dirty="0" err="1"/>
              <a:t>silahkan</a:t>
            </a:r>
            <a:r>
              <a:rPr lang="en-US" dirty="0"/>
              <a:t> </a:t>
            </a:r>
            <a:r>
              <a:rPr lang="en-US" dirty="0" err="1"/>
              <a:t>disesuaikan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243914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7" name="Google Shape;377;p42"/>
          <p:cNvGrpSpPr/>
          <p:nvPr/>
        </p:nvGrpSpPr>
        <p:grpSpPr>
          <a:xfrm>
            <a:off x="7879250" y="586762"/>
            <a:ext cx="343199" cy="323776"/>
            <a:chOff x="7824790" y="535013"/>
            <a:chExt cx="452889" cy="427201"/>
          </a:xfrm>
        </p:grpSpPr>
        <p:grpSp>
          <p:nvGrpSpPr>
            <p:cNvPr id="378" name="Google Shape;378;p42"/>
            <p:cNvGrpSpPr/>
            <p:nvPr/>
          </p:nvGrpSpPr>
          <p:grpSpPr>
            <a:xfrm>
              <a:off x="7824790" y="535013"/>
              <a:ext cx="452889" cy="427201"/>
              <a:chOff x="7439721" y="3845026"/>
              <a:chExt cx="587100" cy="553800"/>
            </a:xfrm>
          </p:grpSpPr>
          <p:sp>
            <p:nvSpPr>
              <p:cNvPr id="379" name="Google Shape;379;p42"/>
              <p:cNvSpPr/>
              <p:nvPr/>
            </p:nvSpPr>
            <p:spPr>
              <a:xfrm>
                <a:off x="7439721" y="3845026"/>
                <a:ext cx="587100" cy="553800"/>
              </a:xfrm>
              <a:prstGeom prst="roundRect">
                <a:avLst>
                  <a:gd name="adj" fmla="val 16667"/>
                </a:avLst>
              </a:prstGeom>
              <a:solidFill>
                <a:schemeClr val="dk1"/>
              </a:solidFill>
              <a:ln>
                <a:noFill/>
              </a:ln>
              <a:effectLst>
                <a:outerShdw blurRad="100013" dist="38100" dir="13020000" algn="bl" rotWithShape="0">
                  <a:schemeClr val="lt1">
                    <a:alpha val="2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380;p42"/>
              <p:cNvSpPr/>
              <p:nvPr/>
            </p:nvSpPr>
            <p:spPr>
              <a:xfrm>
                <a:off x="7439721" y="3845026"/>
                <a:ext cx="587100" cy="553800"/>
              </a:xfrm>
              <a:prstGeom prst="roundRect">
                <a:avLst>
                  <a:gd name="adj" fmla="val 16667"/>
                </a:avLst>
              </a:prstGeom>
              <a:solidFill>
                <a:schemeClr val="accent3"/>
              </a:solidFill>
              <a:ln>
                <a:noFill/>
              </a:ln>
              <a:effectLst>
                <a:outerShdw blurRad="100013" dist="57150" dir="2760000" algn="bl" rotWithShape="0">
                  <a:srgbClr val="000000">
                    <a:alpha val="94000"/>
                  </a:srgbClr>
                </a:outerShdw>
              </a:effectLst>
            </p:spPr>
            <p:txBody>
              <a:bodyPr spcFirstLastPara="1" wrap="square" lIns="0" tIns="91425" rIns="0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300">
                  <a:solidFill>
                    <a:schemeClr val="lt1"/>
                  </a:solidFill>
                  <a:latin typeface="Hammersmith One"/>
                  <a:ea typeface="Hammersmith One"/>
                  <a:cs typeface="Hammersmith One"/>
                  <a:sym typeface="Hammersmith One"/>
                </a:endParaRPr>
              </a:p>
            </p:txBody>
          </p:sp>
        </p:grpSp>
        <p:grpSp>
          <p:nvGrpSpPr>
            <p:cNvPr id="381" name="Google Shape;381;p42"/>
            <p:cNvGrpSpPr/>
            <p:nvPr/>
          </p:nvGrpSpPr>
          <p:grpSpPr>
            <a:xfrm>
              <a:off x="7992050" y="703420"/>
              <a:ext cx="118950" cy="90050"/>
              <a:chOff x="6190950" y="746750"/>
              <a:chExt cx="118950" cy="90050"/>
            </a:xfrm>
          </p:grpSpPr>
          <p:sp>
            <p:nvSpPr>
              <p:cNvPr id="382" name="Google Shape;382;p42"/>
              <p:cNvSpPr/>
              <p:nvPr/>
            </p:nvSpPr>
            <p:spPr>
              <a:xfrm>
                <a:off x="6190950" y="746750"/>
                <a:ext cx="1189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4758" h="1" fill="none" extrusionOk="0">
                    <a:moveTo>
                      <a:pt x="1" y="0"/>
                    </a:moveTo>
                    <a:lnTo>
                      <a:pt x="4757" y="0"/>
                    </a:lnTo>
                  </a:path>
                </a:pathLst>
              </a:custGeom>
              <a:solidFill>
                <a:schemeClr val="lt2"/>
              </a:solidFill>
              <a:ln w="15000" cap="rnd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" name="Google Shape;383;p42"/>
              <p:cNvSpPr/>
              <p:nvPr/>
            </p:nvSpPr>
            <p:spPr>
              <a:xfrm>
                <a:off x="6190950" y="791775"/>
                <a:ext cx="1189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4758" h="1" fill="none" extrusionOk="0">
                    <a:moveTo>
                      <a:pt x="1" y="0"/>
                    </a:moveTo>
                    <a:lnTo>
                      <a:pt x="4757" y="0"/>
                    </a:lnTo>
                  </a:path>
                </a:pathLst>
              </a:custGeom>
              <a:solidFill>
                <a:schemeClr val="lt2"/>
              </a:solidFill>
              <a:ln w="15000" cap="rnd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" name="Google Shape;384;p42"/>
              <p:cNvSpPr/>
              <p:nvPr/>
            </p:nvSpPr>
            <p:spPr>
              <a:xfrm>
                <a:off x="6190950" y="836775"/>
                <a:ext cx="1189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4758" h="1" fill="none" extrusionOk="0">
                    <a:moveTo>
                      <a:pt x="1" y="1"/>
                    </a:moveTo>
                    <a:lnTo>
                      <a:pt x="4757" y="1"/>
                    </a:lnTo>
                  </a:path>
                </a:pathLst>
              </a:custGeom>
              <a:solidFill>
                <a:schemeClr val="lt2"/>
              </a:solidFill>
              <a:ln w="15000" cap="rnd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85" name="Google Shape;385;p42"/>
          <p:cNvSpPr txBox="1">
            <a:spLocks noGrp="1"/>
          </p:cNvSpPr>
          <p:nvPr>
            <p:ph type="title"/>
          </p:nvPr>
        </p:nvSpPr>
        <p:spPr>
          <a:xfrm>
            <a:off x="815806" y="500875"/>
            <a:ext cx="6433200" cy="495300"/>
          </a:xfrm>
          <a:prstGeom prst="rect">
            <a:avLst/>
          </a:prstGeom>
        </p:spPr>
        <p:txBody>
          <a:bodyPr spcFirstLastPara="1" wrap="square" lIns="182875" tIns="91425" rIns="91425" bIns="91425" anchor="ctr" anchorCtr="0">
            <a:noAutofit/>
          </a:bodyPr>
          <a:lstStyle/>
          <a:p>
            <a:r>
              <a:rPr lang="en-US" dirty="0"/>
              <a:t>04 MACHINE LEARNING MODELLING</a:t>
            </a:r>
            <a:endParaRPr lang="en-ID" dirty="0"/>
          </a:p>
        </p:txBody>
      </p:sp>
      <p:sp>
        <p:nvSpPr>
          <p:cNvPr id="388" name="Google Shape;388;p42"/>
          <p:cNvSpPr/>
          <p:nvPr/>
        </p:nvSpPr>
        <p:spPr>
          <a:xfrm>
            <a:off x="8217100" y="1721450"/>
            <a:ext cx="423600" cy="423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" name="Google Shape;389;p42"/>
          <p:cNvSpPr/>
          <p:nvPr/>
        </p:nvSpPr>
        <p:spPr>
          <a:xfrm>
            <a:off x="8128459" y="4232975"/>
            <a:ext cx="600900" cy="6009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" name="Google Shape;390;p42"/>
          <p:cNvSpPr/>
          <p:nvPr/>
        </p:nvSpPr>
        <p:spPr>
          <a:xfrm>
            <a:off x="543504" y="2277275"/>
            <a:ext cx="343200" cy="3432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42"/>
          <p:cNvSpPr/>
          <p:nvPr/>
        </p:nvSpPr>
        <p:spPr>
          <a:xfrm>
            <a:off x="543504" y="402125"/>
            <a:ext cx="343200" cy="343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5343C1D-7580-4421-A9C1-25AD7B699C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44397" y="4242511"/>
            <a:ext cx="1920406" cy="1182727"/>
          </a:xfrm>
          <a:prstGeom prst="rect">
            <a:avLst/>
          </a:prstGeom>
        </p:spPr>
      </p:pic>
      <p:sp>
        <p:nvSpPr>
          <p:cNvPr id="25" name="Google Shape;386;p42">
            <a:extLst>
              <a:ext uri="{FF2B5EF4-FFF2-40B4-BE49-F238E27FC236}">
                <a16:creationId xmlns:a16="http://schemas.microsoft.com/office/drawing/2014/main" id="{3C5F0BC5-CC0E-4DC8-9DB1-EE49796E9E1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720992" y="1212901"/>
            <a:ext cx="3702013" cy="172298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Lakukan</a:t>
            </a:r>
            <a:r>
              <a:rPr lang="en-US" dirty="0"/>
              <a:t> training </a:t>
            </a:r>
            <a:r>
              <a:rPr lang="en-US" dirty="0" err="1"/>
              <a:t>tes</a:t>
            </a:r>
            <a:r>
              <a:rPr lang="en-US" dirty="0"/>
              <a:t> model yang </a:t>
            </a:r>
            <a:r>
              <a:rPr lang="en-US" dirty="0" err="1"/>
              <a:t>terdiri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Linear Regression, Decision Tree Regressor dan Random Forest Regressor</a:t>
            </a:r>
            <a:endParaRPr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B2E41EE-4322-4D45-8EB0-D310E042487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577" t="41320" r="36189" b="22685"/>
          <a:stretch/>
        </p:blipFill>
        <p:spPr>
          <a:xfrm>
            <a:off x="3052508" y="3152616"/>
            <a:ext cx="3038983" cy="1850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226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7" name="Google Shape;377;p42"/>
          <p:cNvGrpSpPr/>
          <p:nvPr/>
        </p:nvGrpSpPr>
        <p:grpSpPr>
          <a:xfrm>
            <a:off x="7879250" y="586762"/>
            <a:ext cx="343199" cy="323776"/>
            <a:chOff x="7824790" y="535013"/>
            <a:chExt cx="452889" cy="427201"/>
          </a:xfrm>
        </p:grpSpPr>
        <p:grpSp>
          <p:nvGrpSpPr>
            <p:cNvPr id="378" name="Google Shape;378;p42"/>
            <p:cNvGrpSpPr/>
            <p:nvPr/>
          </p:nvGrpSpPr>
          <p:grpSpPr>
            <a:xfrm>
              <a:off x="7824790" y="535013"/>
              <a:ext cx="452889" cy="427201"/>
              <a:chOff x="7439721" y="3845026"/>
              <a:chExt cx="587100" cy="553800"/>
            </a:xfrm>
          </p:grpSpPr>
          <p:sp>
            <p:nvSpPr>
              <p:cNvPr id="379" name="Google Shape;379;p42"/>
              <p:cNvSpPr/>
              <p:nvPr/>
            </p:nvSpPr>
            <p:spPr>
              <a:xfrm>
                <a:off x="7439721" y="3845026"/>
                <a:ext cx="587100" cy="553800"/>
              </a:xfrm>
              <a:prstGeom prst="roundRect">
                <a:avLst>
                  <a:gd name="adj" fmla="val 16667"/>
                </a:avLst>
              </a:prstGeom>
              <a:solidFill>
                <a:schemeClr val="dk1"/>
              </a:solidFill>
              <a:ln>
                <a:noFill/>
              </a:ln>
              <a:effectLst>
                <a:outerShdw blurRad="100013" dist="38100" dir="13020000" algn="bl" rotWithShape="0">
                  <a:schemeClr val="lt1">
                    <a:alpha val="2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380;p42"/>
              <p:cNvSpPr/>
              <p:nvPr/>
            </p:nvSpPr>
            <p:spPr>
              <a:xfrm>
                <a:off x="7439721" y="3845026"/>
                <a:ext cx="587100" cy="553800"/>
              </a:xfrm>
              <a:prstGeom prst="roundRect">
                <a:avLst>
                  <a:gd name="adj" fmla="val 16667"/>
                </a:avLst>
              </a:prstGeom>
              <a:solidFill>
                <a:schemeClr val="accent3"/>
              </a:solidFill>
              <a:ln>
                <a:noFill/>
              </a:ln>
              <a:effectLst>
                <a:outerShdw blurRad="100013" dist="57150" dir="2760000" algn="bl" rotWithShape="0">
                  <a:srgbClr val="000000">
                    <a:alpha val="94000"/>
                  </a:srgbClr>
                </a:outerShdw>
              </a:effectLst>
            </p:spPr>
            <p:txBody>
              <a:bodyPr spcFirstLastPara="1" wrap="square" lIns="0" tIns="91425" rIns="0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300">
                  <a:solidFill>
                    <a:schemeClr val="lt1"/>
                  </a:solidFill>
                  <a:latin typeface="Hammersmith One"/>
                  <a:ea typeface="Hammersmith One"/>
                  <a:cs typeface="Hammersmith One"/>
                  <a:sym typeface="Hammersmith One"/>
                </a:endParaRPr>
              </a:p>
            </p:txBody>
          </p:sp>
        </p:grpSp>
        <p:grpSp>
          <p:nvGrpSpPr>
            <p:cNvPr id="381" name="Google Shape;381;p42"/>
            <p:cNvGrpSpPr/>
            <p:nvPr/>
          </p:nvGrpSpPr>
          <p:grpSpPr>
            <a:xfrm>
              <a:off x="7992050" y="703420"/>
              <a:ext cx="118950" cy="90050"/>
              <a:chOff x="6190950" y="746750"/>
              <a:chExt cx="118950" cy="90050"/>
            </a:xfrm>
          </p:grpSpPr>
          <p:sp>
            <p:nvSpPr>
              <p:cNvPr id="382" name="Google Shape;382;p42"/>
              <p:cNvSpPr/>
              <p:nvPr/>
            </p:nvSpPr>
            <p:spPr>
              <a:xfrm>
                <a:off x="6190950" y="746750"/>
                <a:ext cx="1189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4758" h="1" fill="none" extrusionOk="0">
                    <a:moveTo>
                      <a:pt x="1" y="0"/>
                    </a:moveTo>
                    <a:lnTo>
                      <a:pt x="4757" y="0"/>
                    </a:lnTo>
                  </a:path>
                </a:pathLst>
              </a:custGeom>
              <a:solidFill>
                <a:schemeClr val="lt2"/>
              </a:solidFill>
              <a:ln w="15000" cap="rnd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" name="Google Shape;383;p42"/>
              <p:cNvSpPr/>
              <p:nvPr/>
            </p:nvSpPr>
            <p:spPr>
              <a:xfrm>
                <a:off x="6190950" y="791775"/>
                <a:ext cx="1189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4758" h="1" fill="none" extrusionOk="0">
                    <a:moveTo>
                      <a:pt x="1" y="0"/>
                    </a:moveTo>
                    <a:lnTo>
                      <a:pt x="4757" y="0"/>
                    </a:lnTo>
                  </a:path>
                </a:pathLst>
              </a:custGeom>
              <a:solidFill>
                <a:schemeClr val="lt2"/>
              </a:solidFill>
              <a:ln w="15000" cap="rnd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" name="Google Shape;384;p42"/>
              <p:cNvSpPr/>
              <p:nvPr/>
            </p:nvSpPr>
            <p:spPr>
              <a:xfrm>
                <a:off x="6190950" y="836775"/>
                <a:ext cx="1189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4758" h="1" fill="none" extrusionOk="0">
                    <a:moveTo>
                      <a:pt x="1" y="1"/>
                    </a:moveTo>
                    <a:lnTo>
                      <a:pt x="4757" y="1"/>
                    </a:lnTo>
                  </a:path>
                </a:pathLst>
              </a:custGeom>
              <a:solidFill>
                <a:schemeClr val="lt2"/>
              </a:solidFill>
              <a:ln w="15000" cap="rnd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85" name="Google Shape;385;p42"/>
          <p:cNvSpPr txBox="1">
            <a:spLocks noGrp="1"/>
          </p:cNvSpPr>
          <p:nvPr>
            <p:ph type="title"/>
          </p:nvPr>
        </p:nvSpPr>
        <p:spPr>
          <a:xfrm>
            <a:off x="815806" y="500875"/>
            <a:ext cx="6433200" cy="495300"/>
          </a:xfrm>
          <a:prstGeom prst="rect">
            <a:avLst/>
          </a:prstGeom>
        </p:spPr>
        <p:txBody>
          <a:bodyPr spcFirstLastPara="1" wrap="square" lIns="182875" tIns="91425" rIns="91425" bIns="91425" anchor="ctr" anchorCtr="0">
            <a:noAutofit/>
          </a:bodyPr>
          <a:lstStyle/>
          <a:p>
            <a:r>
              <a:rPr lang="en-US" dirty="0"/>
              <a:t>04 MACHINE LEARNING MODELLING</a:t>
            </a:r>
            <a:endParaRPr lang="en-ID" dirty="0"/>
          </a:p>
        </p:txBody>
      </p:sp>
      <p:sp>
        <p:nvSpPr>
          <p:cNvPr id="388" name="Google Shape;388;p42"/>
          <p:cNvSpPr/>
          <p:nvPr/>
        </p:nvSpPr>
        <p:spPr>
          <a:xfrm>
            <a:off x="8217100" y="1721450"/>
            <a:ext cx="423600" cy="423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" name="Google Shape;389;p42"/>
          <p:cNvSpPr/>
          <p:nvPr/>
        </p:nvSpPr>
        <p:spPr>
          <a:xfrm>
            <a:off x="8128459" y="4232975"/>
            <a:ext cx="600900" cy="6009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" name="Google Shape;390;p42"/>
          <p:cNvSpPr/>
          <p:nvPr/>
        </p:nvSpPr>
        <p:spPr>
          <a:xfrm>
            <a:off x="543504" y="2277275"/>
            <a:ext cx="343200" cy="3432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42"/>
          <p:cNvSpPr/>
          <p:nvPr/>
        </p:nvSpPr>
        <p:spPr>
          <a:xfrm>
            <a:off x="543504" y="402125"/>
            <a:ext cx="343200" cy="343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5343C1D-7580-4421-A9C1-25AD7B699C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44397" y="4242511"/>
            <a:ext cx="1920406" cy="1182727"/>
          </a:xfrm>
          <a:prstGeom prst="rect">
            <a:avLst/>
          </a:prstGeom>
        </p:spPr>
      </p:pic>
      <p:sp>
        <p:nvSpPr>
          <p:cNvPr id="25" name="Google Shape;386;p42">
            <a:extLst>
              <a:ext uri="{FF2B5EF4-FFF2-40B4-BE49-F238E27FC236}">
                <a16:creationId xmlns:a16="http://schemas.microsoft.com/office/drawing/2014/main" id="{3C5F0BC5-CC0E-4DC8-9DB1-EE49796E9E1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720991" y="1415781"/>
            <a:ext cx="3702013" cy="172298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Lakukan</a:t>
            </a:r>
            <a:r>
              <a:rPr lang="en-US" dirty="0"/>
              <a:t> </a:t>
            </a:r>
            <a:r>
              <a:rPr lang="en-US" dirty="0" err="1"/>
              <a:t>evaluasi</a:t>
            </a:r>
            <a:r>
              <a:rPr lang="en-US" dirty="0"/>
              <a:t> model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skor</a:t>
            </a:r>
            <a:r>
              <a:rPr lang="en-US" dirty="0"/>
              <a:t> MSE dan R2 </a:t>
            </a:r>
            <a:r>
              <a:rPr lang="en-US" dirty="0" err="1"/>
              <a:t>menggunakan</a:t>
            </a:r>
            <a:r>
              <a:rPr lang="en-US" dirty="0"/>
              <a:t> </a:t>
            </a:r>
            <a:r>
              <a:rPr lang="en-US" dirty="0" err="1"/>
              <a:t>evaluate_model</a:t>
            </a:r>
            <a:r>
              <a:rPr lang="en-US" dirty="0"/>
              <a:t>. </a:t>
            </a:r>
            <a:r>
              <a:rPr lang="en-US" dirty="0" err="1"/>
              <a:t>Lalu</a:t>
            </a:r>
            <a:r>
              <a:rPr lang="en-US" dirty="0"/>
              <a:t> </a:t>
            </a:r>
            <a:r>
              <a:rPr lang="en-US" dirty="0" err="1"/>
              <a:t>pilihlah</a:t>
            </a:r>
            <a:r>
              <a:rPr lang="en-US" dirty="0"/>
              <a:t> model </a:t>
            </a:r>
            <a:r>
              <a:rPr lang="en-US" dirty="0" err="1"/>
              <a:t>terbaik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skor</a:t>
            </a:r>
            <a:r>
              <a:rPr lang="en-US" dirty="0"/>
              <a:t> R2 </a:t>
            </a:r>
            <a:r>
              <a:rPr lang="en-US" dirty="0" err="1"/>
              <a:t>tertinggi</a:t>
            </a:r>
            <a:r>
              <a:rPr lang="en-US" dirty="0"/>
              <a:t> dan </a:t>
            </a:r>
            <a:r>
              <a:rPr lang="en-US" dirty="0" err="1"/>
              <a:t>skor</a:t>
            </a:r>
            <a:r>
              <a:rPr lang="en-US" dirty="0"/>
              <a:t> MSE </a:t>
            </a:r>
            <a:r>
              <a:rPr lang="en-US" dirty="0" err="1"/>
              <a:t>terendah</a:t>
            </a:r>
            <a:r>
              <a:rPr lang="en-US" dirty="0"/>
              <a:t>.</a:t>
            </a: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E4B35B-D528-430C-8EDD-83CE8624387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740" t="43134" r="27037" b="24707"/>
          <a:stretch/>
        </p:blipFill>
        <p:spPr>
          <a:xfrm>
            <a:off x="2641598" y="3180551"/>
            <a:ext cx="3860800" cy="1653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9834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7" name="Google Shape;377;p42"/>
          <p:cNvGrpSpPr/>
          <p:nvPr/>
        </p:nvGrpSpPr>
        <p:grpSpPr>
          <a:xfrm>
            <a:off x="7879250" y="586762"/>
            <a:ext cx="343199" cy="323776"/>
            <a:chOff x="7824790" y="535013"/>
            <a:chExt cx="452889" cy="427201"/>
          </a:xfrm>
        </p:grpSpPr>
        <p:grpSp>
          <p:nvGrpSpPr>
            <p:cNvPr id="378" name="Google Shape;378;p42"/>
            <p:cNvGrpSpPr/>
            <p:nvPr/>
          </p:nvGrpSpPr>
          <p:grpSpPr>
            <a:xfrm>
              <a:off x="7824790" y="535013"/>
              <a:ext cx="452889" cy="427201"/>
              <a:chOff x="7439721" y="3845026"/>
              <a:chExt cx="587100" cy="553800"/>
            </a:xfrm>
          </p:grpSpPr>
          <p:sp>
            <p:nvSpPr>
              <p:cNvPr id="379" name="Google Shape;379;p42"/>
              <p:cNvSpPr/>
              <p:nvPr/>
            </p:nvSpPr>
            <p:spPr>
              <a:xfrm>
                <a:off x="7439721" y="3845026"/>
                <a:ext cx="587100" cy="553800"/>
              </a:xfrm>
              <a:prstGeom prst="roundRect">
                <a:avLst>
                  <a:gd name="adj" fmla="val 16667"/>
                </a:avLst>
              </a:prstGeom>
              <a:solidFill>
                <a:schemeClr val="dk1"/>
              </a:solidFill>
              <a:ln>
                <a:noFill/>
              </a:ln>
              <a:effectLst>
                <a:outerShdw blurRad="100013" dist="38100" dir="13020000" algn="bl" rotWithShape="0">
                  <a:schemeClr val="lt1">
                    <a:alpha val="2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380;p42"/>
              <p:cNvSpPr/>
              <p:nvPr/>
            </p:nvSpPr>
            <p:spPr>
              <a:xfrm>
                <a:off x="7439721" y="3845026"/>
                <a:ext cx="587100" cy="553800"/>
              </a:xfrm>
              <a:prstGeom prst="roundRect">
                <a:avLst>
                  <a:gd name="adj" fmla="val 16667"/>
                </a:avLst>
              </a:prstGeom>
              <a:solidFill>
                <a:schemeClr val="accent3"/>
              </a:solidFill>
              <a:ln>
                <a:noFill/>
              </a:ln>
              <a:effectLst>
                <a:outerShdw blurRad="100013" dist="57150" dir="2760000" algn="bl" rotWithShape="0">
                  <a:srgbClr val="000000">
                    <a:alpha val="94000"/>
                  </a:srgbClr>
                </a:outerShdw>
              </a:effectLst>
            </p:spPr>
            <p:txBody>
              <a:bodyPr spcFirstLastPara="1" wrap="square" lIns="0" tIns="91425" rIns="0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300">
                  <a:solidFill>
                    <a:schemeClr val="lt1"/>
                  </a:solidFill>
                  <a:latin typeface="Hammersmith One"/>
                  <a:ea typeface="Hammersmith One"/>
                  <a:cs typeface="Hammersmith One"/>
                  <a:sym typeface="Hammersmith One"/>
                </a:endParaRPr>
              </a:p>
            </p:txBody>
          </p:sp>
        </p:grpSp>
        <p:grpSp>
          <p:nvGrpSpPr>
            <p:cNvPr id="381" name="Google Shape;381;p42"/>
            <p:cNvGrpSpPr/>
            <p:nvPr/>
          </p:nvGrpSpPr>
          <p:grpSpPr>
            <a:xfrm>
              <a:off x="7992050" y="703420"/>
              <a:ext cx="118950" cy="90050"/>
              <a:chOff x="6190950" y="746750"/>
              <a:chExt cx="118950" cy="90050"/>
            </a:xfrm>
          </p:grpSpPr>
          <p:sp>
            <p:nvSpPr>
              <p:cNvPr id="382" name="Google Shape;382;p42"/>
              <p:cNvSpPr/>
              <p:nvPr/>
            </p:nvSpPr>
            <p:spPr>
              <a:xfrm>
                <a:off x="6190950" y="746750"/>
                <a:ext cx="1189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4758" h="1" fill="none" extrusionOk="0">
                    <a:moveTo>
                      <a:pt x="1" y="0"/>
                    </a:moveTo>
                    <a:lnTo>
                      <a:pt x="4757" y="0"/>
                    </a:lnTo>
                  </a:path>
                </a:pathLst>
              </a:custGeom>
              <a:solidFill>
                <a:schemeClr val="lt2"/>
              </a:solidFill>
              <a:ln w="15000" cap="rnd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" name="Google Shape;383;p42"/>
              <p:cNvSpPr/>
              <p:nvPr/>
            </p:nvSpPr>
            <p:spPr>
              <a:xfrm>
                <a:off x="6190950" y="791775"/>
                <a:ext cx="1189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4758" h="1" fill="none" extrusionOk="0">
                    <a:moveTo>
                      <a:pt x="1" y="0"/>
                    </a:moveTo>
                    <a:lnTo>
                      <a:pt x="4757" y="0"/>
                    </a:lnTo>
                  </a:path>
                </a:pathLst>
              </a:custGeom>
              <a:solidFill>
                <a:schemeClr val="lt2"/>
              </a:solidFill>
              <a:ln w="15000" cap="rnd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" name="Google Shape;384;p42"/>
              <p:cNvSpPr/>
              <p:nvPr/>
            </p:nvSpPr>
            <p:spPr>
              <a:xfrm>
                <a:off x="6190950" y="836775"/>
                <a:ext cx="1189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4758" h="1" fill="none" extrusionOk="0">
                    <a:moveTo>
                      <a:pt x="1" y="1"/>
                    </a:moveTo>
                    <a:lnTo>
                      <a:pt x="4757" y="1"/>
                    </a:lnTo>
                  </a:path>
                </a:pathLst>
              </a:custGeom>
              <a:solidFill>
                <a:schemeClr val="lt2"/>
              </a:solidFill>
              <a:ln w="15000" cap="rnd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85" name="Google Shape;385;p42"/>
          <p:cNvSpPr txBox="1">
            <a:spLocks noGrp="1"/>
          </p:cNvSpPr>
          <p:nvPr>
            <p:ph type="title"/>
          </p:nvPr>
        </p:nvSpPr>
        <p:spPr>
          <a:xfrm>
            <a:off x="815806" y="500875"/>
            <a:ext cx="6433200" cy="495300"/>
          </a:xfrm>
          <a:prstGeom prst="rect">
            <a:avLst/>
          </a:prstGeom>
        </p:spPr>
        <p:txBody>
          <a:bodyPr spcFirstLastPara="1" wrap="square" lIns="182875" tIns="91425" rIns="91425" bIns="91425" anchor="ctr" anchorCtr="0">
            <a:noAutofit/>
          </a:bodyPr>
          <a:lstStyle/>
          <a:p>
            <a:r>
              <a:rPr lang="en-US" dirty="0"/>
              <a:t>05 CONCLUSIONS</a:t>
            </a:r>
            <a:endParaRPr lang="en-ID" dirty="0"/>
          </a:p>
        </p:txBody>
      </p:sp>
      <p:sp>
        <p:nvSpPr>
          <p:cNvPr id="388" name="Google Shape;388;p42"/>
          <p:cNvSpPr/>
          <p:nvPr/>
        </p:nvSpPr>
        <p:spPr>
          <a:xfrm>
            <a:off x="8217100" y="1721450"/>
            <a:ext cx="423600" cy="423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" name="Google Shape;389;p42"/>
          <p:cNvSpPr/>
          <p:nvPr/>
        </p:nvSpPr>
        <p:spPr>
          <a:xfrm>
            <a:off x="8128459" y="4232975"/>
            <a:ext cx="600900" cy="6009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" name="Google Shape;390;p42"/>
          <p:cNvSpPr/>
          <p:nvPr/>
        </p:nvSpPr>
        <p:spPr>
          <a:xfrm>
            <a:off x="543504" y="2277275"/>
            <a:ext cx="343200" cy="3432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42"/>
          <p:cNvSpPr/>
          <p:nvPr/>
        </p:nvSpPr>
        <p:spPr>
          <a:xfrm>
            <a:off x="543504" y="402125"/>
            <a:ext cx="343200" cy="343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5343C1D-7580-4421-A9C1-25AD7B699C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44397" y="4242511"/>
            <a:ext cx="1920406" cy="1182727"/>
          </a:xfrm>
          <a:prstGeom prst="rect">
            <a:avLst/>
          </a:prstGeom>
        </p:spPr>
      </p:pic>
      <p:sp>
        <p:nvSpPr>
          <p:cNvPr id="25" name="Google Shape;386;p42">
            <a:extLst>
              <a:ext uri="{FF2B5EF4-FFF2-40B4-BE49-F238E27FC236}">
                <a16:creationId xmlns:a16="http://schemas.microsoft.com/office/drawing/2014/main" id="{3C5F0BC5-CC0E-4DC8-9DB1-EE49796E9E1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720991" y="1415781"/>
            <a:ext cx="3702013" cy="172298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Dari </a:t>
            </a:r>
            <a:r>
              <a:rPr lang="en-US" dirty="0" err="1"/>
              <a:t>ke</a:t>
            </a:r>
            <a:r>
              <a:rPr lang="en-US" dirty="0"/>
              <a:t> 7 </a:t>
            </a:r>
            <a:r>
              <a:rPr lang="en-US" dirty="0" err="1"/>
              <a:t>pelajaran</a:t>
            </a:r>
            <a:r>
              <a:rPr lang="en-US" dirty="0"/>
              <a:t>,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disimpulkan</a:t>
            </a:r>
            <a:r>
              <a:rPr lang="en-US" dirty="0"/>
              <a:t> </a:t>
            </a:r>
            <a:r>
              <a:rPr lang="en-US" dirty="0" err="1"/>
              <a:t>bahwa</a:t>
            </a:r>
            <a:r>
              <a:rPr lang="en-US" dirty="0"/>
              <a:t> model </a:t>
            </a:r>
            <a:r>
              <a:rPr lang="en-US" dirty="0" err="1"/>
              <a:t>terbaik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Linear Regression </a:t>
            </a:r>
            <a:r>
              <a:rPr lang="en-US" dirty="0" err="1"/>
              <a:t>ada</a:t>
            </a:r>
            <a:r>
              <a:rPr lang="en-US" dirty="0"/>
              <a:t> 3, Random Forest Regressor </a:t>
            </a:r>
            <a:r>
              <a:rPr lang="en-US" dirty="0" err="1"/>
              <a:t>ada</a:t>
            </a:r>
            <a:r>
              <a:rPr lang="en-US" dirty="0"/>
              <a:t> 3, dan Decision Tree Regressor </a:t>
            </a:r>
            <a:r>
              <a:rPr lang="en-US" dirty="0" err="1"/>
              <a:t>ada</a:t>
            </a:r>
            <a:r>
              <a:rPr lang="en-US" dirty="0"/>
              <a:t> 1.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F594D2-0011-456C-8A97-C22C6884953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757" t="41699" r="5504" b="24786"/>
          <a:stretch/>
        </p:blipFill>
        <p:spPr>
          <a:xfrm>
            <a:off x="1612142" y="2953961"/>
            <a:ext cx="5919710" cy="1722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7707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7" name="Google Shape;1387;p73"/>
          <p:cNvSpPr/>
          <p:nvPr/>
        </p:nvSpPr>
        <p:spPr>
          <a:xfrm>
            <a:off x="721450" y="468050"/>
            <a:ext cx="7713900" cy="10539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182875" tIns="91425" rIns="18287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00">
              <a:solidFill>
                <a:schemeClr val="lt1"/>
              </a:solidFill>
              <a:latin typeface="Hammersmith One"/>
              <a:ea typeface="Hammersmith One"/>
              <a:cs typeface="Hammersmith One"/>
              <a:sym typeface="Hammersmith One"/>
            </a:endParaRPr>
          </a:p>
        </p:txBody>
      </p:sp>
      <p:sp>
        <p:nvSpPr>
          <p:cNvPr id="1388" name="Google Shape;1388;p73"/>
          <p:cNvSpPr txBox="1">
            <a:spLocks noGrp="1"/>
          </p:cNvSpPr>
          <p:nvPr>
            <p:ph type="ctrTitle"/>
          </p:nvPr>
        </p:nvSpPr>
        <p:spPr>
          <a:xfrm>
            <a:off x="2470200" y="468050"/>
            <a:ext cx="4284000" cy="105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sp>
        <p:nvSpPr>
          <p:cNvPr id="1389" name="Google Shape;1389;p73"/>
          <p:cNvSpPr txBox="1">
            <a:spLocks noGrp="1"/>
          </p:cNvSpPr>
          <p:nvPr>
            <p:ph type="subTitle" idx="1"/>
          </p:nvPr>
        </p:nvSpPr>
        <p:spPr>
          <a:xfrm>
            <a:off x="2928900" y="1807100"/>
            <a:ext cx="3286200" cy="99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Do you have any questions?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 err="1"/>
              <a:t>azizhabibrahim</a:t>
            </a:r>
            <a:r>
              <a:rPr lang="en" dirty="0"/>
              <a:t>@</a:t>
            </a:r>
            <a:r>
              <a:rPr lang="en-ID" dirty="0" err="1"/>
              <a:t>gmail</a:t>
            </a:r>
            <a:r>
              <a:rPr lang="en-ID" dirty="0"/>
              <a:t>.</a:t>
            </a:r>
            <a:r>
              <a:rPr lang="en" dirty="0"/>
              <a:t>com </a:t>
            </a:r>
            <a:endParaRPr dirty="0"/>
          </a:p>
        </p:txBody>
      </p:sp>
      <p:sp>
        <p:nvSpPr>
          <p:cNvPr id="1413" name="Google Shape;1413;p73"/>
          <p:cNvSpPr/>
          <p:nvPr/>
        </p:nvSpPr>
        <p:spPr>
          <a:xfrm>
            <a:off x="8217100" y="1962800"/>
            <a:ext cx="423600" cy="423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4" name="Google Shape;1414;p73"/>
          <p:cNvSpPr/>
          <p:nvPr/>
        </p:nvSpPr>
        <p:spPr>
          <a:xfrm>
            <a:off x="1499503" y="3502950"/>
            <a:ext cx="600900" cy="6009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5" name="Google Shape;1415;p73"/>
          <p:cNvSpPr/>
          <p:nvPr/>
        </p:nvSpPr>
        <p:spPr>
          <a:xfrm>
            <a:off x="6883884" y="3384900"/>
            <a:ext cx="600900" cy="600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6" name="Google Shape;1416;p73"/>
          <p:cNvSpPr/>
          <p:nvPr/>
        </p:nvSpPr>
        <p:spPr>
          <a:xfrm>
            <a:off x="1226379" y="1962800"/>
            <a:ext cx="343200" cy="343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25" name="Google Shape;1425;p73"/>
          <p:cNvGrpSpPr/>
          <p:nvPr/>
        </p:nvGrpSpPr>
        <p:grpSpPr>
          <a:xfrm>
            <a:off x="7873900" y="833112"/>
            <a:ext cx="343199" cy="323776"/>
            <a:chOff x="7824790" y="535013"/>
            <a:chExt cx="452889" cy="427201"/>
          </a:xfrm>
        </p:grpSpPr>
        <p:grpSp>
          <p:nvGrpSpPr>
            <p:cNvPr id="1426" name="Google Shape;1426;p73"/>
            <p:cNvGrpSpPr/>
            <p:nvPr/>
          </p:nvGrpSpPr>
          <p:grpSpPr>
            <a:xfrm>
              <a:off x="7824790" y="535013"/>
              <a:ext cx="452889" cy="427201"/>
              <a:chOff x="7439721" y="3845026"/>
              <a:chExt cx="587100" cy="553800"/>
            </a:xfrm>
          </p:grpSpPr>
          <p:sp>
            <p:nvSpPr>
              <p:cNvPr id="1427" name="Google Shape;1427;p73"/>
              <p:cNvSpPr/>
              <p:nvPr/>
            </p:nvSpPr>
            <p:spPr>
              <a:xfrm>
                <a:off x="7439721" y="3845026"/>
                <a:ext cx="587100" cy="553800"/>
              </a:xfrm>
              <a:prstGeom prst="roundRect">
                <a:avLst>
                  <a:gd name="adj" fmla="val 16667"/>
                </a:avLst>
              </a:prstGeom>
              <a:solidFill>
                <a:schemeClr val="dk1"/>
              </a:solidFill>
              <a:ln>
                <a:noFill/>
              </a:ln>
              <a:effectLst>
                <a:outerShdw blurRad="100013" dist="38100" dir="13020000" algn="bl" rotWithShape="0">
                  <a:schemeClr val="lt1">
                    <a:alpha val="2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8" name="Google Shape;1428;p73"/>
              <p:cNvSpPr/>
              <p:nvPr/>
            </p:nvSpPr>
            <p:spPr>
              <a:xfrm>
                <a:off x="7439721" y="3845026"/>
                <a:ext cx="587100" cy="553800"/>
              </a:xfrm>
              <a:prstGeom prst="roundRect">
                <a:avLst>
                  <a:gd name="adj" fmla="val 16667"/>
                </a:avLst>
              </a:prstGeom>
              <a:solidFill>
                <a:schemeClr val="accent3"/>
              </a:solidFill>
              <a:ln>
                <a:noFill/>
              </a:ln>
              <a:effectLst>
                <a:outerShdw blurRad="100013" dist="57150" dir="2760000" algn="bl" rotWithShape="0">
                  <a:srgbClr val="000000">
                    <a:alpha val="94000"/>
                  </a:srgbClr>
                </a:outerShdw>
              </a:effectLst>
            </p:spPr>
            <p:txBody>
              <a:bodyPr spcFirstLastPara="1" wrap="square" lIns="0" tIns="91425" rIns="0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300">
                  <a:solidFill>
                    <a:schemeClr val="lt1"/>
                  </a:solidFill>
                  <a:latin typeface="Hammersmith One"/>
                  <a:ea typeface="Hammersmith One"/>
                  <a:cs typeface="Hammersmith One"/>
                  <a:sym typeface="Hammersmith One"/>
                </a:endParaRPr>
              </a:p>
            </p:txBody>
          </p:sp>
        </p:grpSp>
        <p:grpSp>
          <p:nvGrpSpPr>
            <p:cNvPr id="1429" name="Google Shape;1429;p73"/>
            <p:cNvGrpSpPr/>
            <p:nvPr/>
          </p:nvGrpSpPr>
          <p:grpSpPr>
            <a:xfrm>
              <a:off x="7992050" y="703420"/>
              <a:ext cx="118950" cy="90050"/>
              <a:chOff x="6190950" y="746750"/>
              <a:chExt cx="118950" cy="90050"/>
            </a:xfrm>
          </p:grpSpPr>
          <p:sp>
            <p:nvSpPr>
              <p:cNvPr id="1430" name="Google Shape;1430;p73"/>
              <p:cNvSpPr/>
              <p:nvPr/>
            </p:nvSpPr>
            <p:spPr>
              <a:xfrm>
                <a:off x="6190950" y="746750"/>
                <a:ext cx="1189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4758" h="1" fill="none" extrusionOk="0">
                    <a:moveTo>
                      <a:pt x="1" y="0"/>
                    </a:moveTo>
                    <a:lnTo>
                      <a:pt x="4757" y="0"/>
                    </a:lnTo>
                  </a:path>
                </a:pathLst>
              </a:custGeom>
              <a:solidFill>
                <a:schemeClr val="lt2"/>
              </a:solidFill>
              <a:ln w="15000" cap="rnd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1" name="Google Shape;1431;p73"/>
              <p:cNvSpPr/>
              <p:nvPr/>
            </p:nvSpPr>
            <p:spPr>
              <a:xfrm>
                <a:off x="6190950" y="791775"/>
                <a:ext cx="1189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4758" h="1" fill="none" extrusionOk="0">
                    <a:moveTo>
                      <a:pt x="1" y="0"/>
                    </a:moveTo>
                    <a:lnTo>
                      <a:pt x="4757" y="0"/>
                    </a:lnTo>
                  </a:path>
                </a:pathLst>
              </a:custGeom>
              <a:solidFill>
                <a:schemeClr val="lt2"/>
              </a:solidFill>
              <a:ln w="15000" cap="rnd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2" name="Google Shape;1432;p73"/>
              <p:cNvSpPr/>
              <p:nvPr/>
            </p:nvSpPr>
            <p:spPr>
              <a:xfrm>
                <a:off x="6190950" y="836775"/>
                <a:ext cx="1189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4758" h="1" fill="none" extrusionOk="0">
                    <a:moveTo>
                      <a:pt x="1" y="1"/>
                    </a:moveTo>
                    <a:lnTo>
                      <a:pt x="4757" y="1"/>
                    </a:lnTo>
                  </a:path>
                </a:pathLst>
              </a:custGeom>
              <a:solidFill>
                <a:schemeClr val="lt2"/>
              </a:solidFill>
              <a:ln w="15000" cap="rnd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9" name="Google Shape;350;p41">
            <a:extLst>
              <a:ext uri="{FF2B5EF4-FFF2-40B4-BE49-F238E27FC236}">
                <a16:creationId xmlns:a16="http://schemas.microsoft.com/office/drawing/2014/main" id="{E3B22126-C4AA-48E6-97FB-0F3B22D59F5D}"/>
              </a:ext>
            </a:extLst>
          </p:cNvPr>
          <p:cNvSpPr txBox="1">
            <a:spLocks/>
          </p:cNvSpPr>
          <p:nvPr/>
        </p:nvSpPr>
        <p:spPr>
          <a:xfrm>
            <a:off x="3640775" y="1640550"/>
            <a:ext cx="1811758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Hammersmith One"/>
              <a:buNone/>
              <a:defRPr sz="6600" b="0" i="0" u="none" strike="noStrike" cap="none"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Hammersmith One"/>
              <a:buNone/>
              <a:defRPr sz="5200" b="0" i="0" u="none" strike="noStrike" cap="none"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Hammersmith One"/>
              <a:buNone/>
              <a:defRPr sz="5200" b="0" i="0" u="none" strike="noStrike" cap="none"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Hammersmith One"/>
              <a:buNone/>
              <a:defRPr sz="5200" b="0" i="0" u="none" strike="noStrike" cap="none"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Hammersmith One"/>
              <a:buNone/>
              <a:defRPr sz="5200" b="0" i="0" u="none" strike="noStrike" cap="none"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Hammersmith One"/>
              <a:buNone/>
              <a:defRPr sz="5200" b="0" i="0" u="none" strike="noStrike" cap="none"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Hammersmith One"/>
              <a:buNone/>
              <a:defRPr sz="5200" b="0" i="0" u="none" strike="noStrike" cap="none"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Hammersmith One"/>
              <a:buNone/>
              <a:defRPr sz="5200" b="0" i="0" u="none" strike="noStrike" cap="none"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Hammersmith One"/>
              <a:buNone/>
              <a:defRPr sz="5200" b="0" i="0" u="none" strike="noStrike" cap="none"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pPr algn="l"/>
            <a:endParaRPr lang="en-ID" sz="2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1699600-EA4D-46B0-9339-572D08ACB2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0453" y="4287000"/>
            <a:ext cx="1920406" cy="118272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7" name="Google Shape;347;p41"/>
          <p:cNvGrpSpPr/>
          <p:nvPr/>
        </p:nvGrpSpPr>
        <p:grpSpPr>
          <a:xfrm>
            <a:off x="1051891" y="1872496"/>
            <a:ext cx="672087" cy="633863"/>
            <a:chOff x="660039" y="2412026"/>
            <a:chExt cx="796500" cy="751200"/>
          </a:xfrm>
        </p:grpSpPr>
        <p:sp>
          <p:nvSpPr>
            <p:cNvPr id="348" name="Google Shape;348;p41"/>
            <p:cNvSpPr/>
            <p:nvPr/>
          </p:nvSpPr>
          <p:spPr>
            <a:xfrm>
              <a:off x="660039" y="2412026"/>
              <a:ext cx="796500" cy="751200"/>
            </a:xfrm>
            <a:prstGeom prst="roundRect">
              <a:avLst>
                <a:gd name="adj" fmla="val 16667"/>
              </a:avLst>
            </a:prstGeom>
            <a:solidFill>
              <a:schemeClr val="dk1"/>
            </a:solidFill>
            <a:ln>
              <a:noFill/>
            </a:ln>
            <a:effectLst>
              <a:outerShdw blurRad="100013" dist="38100" dir="13020000" algn="bl" rotWithShape="0">
                <a:schemeClr val="lt1">
                  <a:alpha val="2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41"/>
            <p:cNvSpPr/>
            <p:nvPr/>
          </p:nvSpPr>
          <p:spPr>
            <a:xfrm>
              <a:off x="660039" y="2412026"/>
              <a:ext cx="796500" cy="7512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  <a:effectLst>
              <a:outerShdw blurRad="100013" dist="57150" dir="2760000" algn="bl" rotWithShape="0">
                <a:srgbClr val="000000">
                  <a:alpha val="94000"/>
                </a:srgbClr>
              </a:outerShdw>
            </a:effectLst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300"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endParaRPr>
            </a:p>
          </p:txBody>
        </p:sp>
      </p:grpSp>
      <p:sp>
        <p:nvSpPr>
          <p:cNvPr id="350" name="Google Shape;350;p41"/>
          <p:cNvSpPr txBox="1">
            <a:spLocks noGrp="1"/>
          </p:cNvSpPr>
          <p:nvPr>
            <p:ph type="title"/>
          </p:nvPr>
        </p:nvSpPr>
        <p:spPr>
          <a:xfrm>
            <a:off x="1873520" y="1170485"/>
            <a:ext cx="4606301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IMPORT LIBRARY </a:t>
            </a:r>
            <a:r>
              <a:rPr lang="en-ID" dirty="0"/>
              <a:t>AND RESOURCE</a:t>
            </a:r>
            <a:endParaRPr dirty="0"/>
          </a:p>
        </p:txBody>
      </p:sp>
      <p:sp>
        <p:nvSpPr>
          <p:cNvPr id="361" name="Google Shape;361;p41"/>
          <p:cNvSpPr txBox="1">
            <a:spLocks noGrp="1"/>
          </p:cNvSpPr>
          <p:nvPr>
            <p:ph type="title" idx="15"/>
          </p:nvPr>
        </p:nvSpPr>
        <p:spPr>
          <a:xfrm>
            <a:off x="815806" y="500875"/>
            <a:ext cx="6433200" cy="495300"/>
          </a:xfrm>
          <a:prstGeom prst="rect">
            <a:avLst/>
          </a:prstGeom>
        </p:spPr>
        <p:txBody>
          <a:bodyPr spcFirstLastPara="1" wrap="square" lIns="18287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Table of </a:t>
            </a:r>
            <a:r>
              <a:rPr lang="en-ID" dirty="0"/>
              <a:t>C</a:t>
            </a:r>
            <a:r>
              <a:rPr lang="en" dirty="0"/>
              <a:t>ontents</a:t>
            </a:r>
            <a:endParaRPr dirty="0"/>
          </a:p>
        </p:txBody>
      </p:sp>
      <p:sp>
        <p:nvSpPr>
          <p:cNvPr id="362" name="Google Shape;362;p41"/>
          <p:cNvSpPr/>
          <p:nvPr/>
        </p:nvSpPr>
        <p:spPr>
          <a:xfrm>
            <a:off x="8217100" y="3198300"/>
            <a:ext cx="423600" cy="423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p41"/>
          <p:cNvSpPr/>
          <p:nvPr/>
        </p:nvSpPr>
        <p:spPr>
          <a:xfrm>
            <a:off x="161354" y="1047775"/>
            <a:ext cx="343200" cy="3432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p41"/>
          <p:cNvSpPr/>
          <p:nvPr/>
        </p:nvSpPr>
        <p:spPr>
          <a:xfrm>
            <a:off x="103387" y="3752526"/>
            <a:ext cx="600900" cy="6009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5" name="Google Shape;365;p41"/>
          <p:cNvGrpSpPr/>
          <p:nvPr/>
        </p:nvGrpSpPr>
        <p:grpSpPr>
          <a:xfrm>
            <a:off x="7879250" y="586762"/>
            <a:ext cx="343199" cy="323776"/>
            <a:chOff x="7824790" y="535013"/>
            <a:chExt cx="452889" cy="427201"/>
          </a:xfrm>
        </p:grpSpPr>
        <p:grpSp>
          <p:nvGrpSpPr>
            <p:cNvPr id="366" name="Google Shape;366;p41"/>
            <p:cNvGrpSpPr/>
            <p:nvPr/>
          </p:nvGrpSpPr>
          <p:grpSpPr>
            <a:xfrm>
              <a:off x="7824790" y="535013"/>
              <a:ext cx="452889" cy="427201"/>
              <a:chOff x="7439721" y="3845026"/>
              <a:chExt cx="587100" cy="553800"/>
            </a:xfrm>
          </p:grpSpPr>
          <p:sp>
            <p:nvSpPr>
              <p:cNvPr id="367" name="Google Shape;367;p41"/>
              <p:cNvSpPr/>
              <p:nvPr/>
            </p:nvSpPr>
            <p:spPr>
              <a:xfrm>
                <a:off x="7439721" y="3845026"/>
                <a:ext cx="587100" cy="553800"/>
              </a:xfrm>
              <a:prstGeom prst="roundRect">
                <a:avLst>
                  <a:gd name="adj" fmla="val 16667"/>
                </a:avLst>
              </a:prstGeom>
              <a:solidFill>
                <a:schemeClr val="dk1"/>
              </a:solidFill>
              <a:ln>
                <a:noFill/>
              </a:ln>
              <a:effectLst>
                <a:outerShdw blurRad="100013" dist="38100" dir="13020000" algn="bl" rotWithShape="0">
                  <a:schemeClr val="lt1">
                    <a:alpha val="2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" name="Google Shape;368;p41"/>
              <p:cNvSpPr/>
              <p:nvPr/>
            </p:nvSpPr>
            <p:spPr>
              <a:xfrm>
                <a:off x="7439721" y="3845026"/>
                <a:ext cx="587100" cy="553800"/>
              </a:xfrm>
              <a:prstGeom prst="roundRect">
                <a:avLst>
                  <a:gd name="adj" fmla="val 16667"/>
                </a:avLst>
              </a:prstGeom>
              <a:solidFill>
                <a:schemeClr val="accent3"/>
              </a:solidFill>
              <a:ln>
                <a:noFill/>
              </a:ln>
              <a:effectLst>
                <a:outerShdw blurRad="100013" dist="57150" dir="2760000" algn="bl" rotWithShape="0">
                  <a:srgbClr val="000000">
                    <a:alpha val="94000"/>
                  </a:srgbClr>
                </a:outerShdw>
              </a:effectLst>
            </p:spPr>
            <p:txBody>
              <a:bodyPr spcFirstLastPara="1" wrap="square" lIns="0" tIns="91425" rIns="0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300">
                  <a:solidFill>
                    <a:schemeClr val="lt1"/>
                  </a:solidFill>
                  <a:latin typeface="Hammersmith One"/>
                  <a:ea typeface="Hammersmith One"/>
                  <a:cs typeface="Hammersmith One"/>
                  <a:sym typeface="Hammersmith One"/>
                </a:endParaRPr>
              </a:p>
            </p:txBody>
          </p:sp>
        </p:grpSp>
        <p:grpSp>
          <p:nvGrpSpPr>
            <p:cNvPr id="369" name="Google Shape;369;p41"/>
            <p:cNvGrpSpPr/>
            <p:nvPr/>
          </p:nvGrpSpPr>
          <p:grpSpPr>
            <a:xfrm>
              <a:off x="7992050" y="703420"/>
              <a:ext cx="118950" cy="90050"/>
              <a:chOff x="6190950" y="746750"/>
              <a:chExt cx="118950" cy="90050"/>
            </a:xfrm>
          </p:grpSpPr>
          <p:sp>
            <p:nvSpPr>
              <p:cNvPr id="370" name="Google Shape;370;p41"/>
              <p:cNvSpPr/>
              <p:nvPr/>
            </p:nvSpPr>
            <p:spPr>
              <a:xfrm>
                <a:off x="6190950" y="746750"/>
                <a:ext cx="1189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4758" h="1" fill="none" extrusionOk="0">
                    <a:moveTo>
                      <a:pt x="1" y="0"/>
                    </a:moveTo>
                    <a:lnTo>
                      <a:pt x="4757" y="0"/>
                    </a:lnTo>
                  </a:path>
                </a:pathLst>
              </a:custGeom>
              <a:solidFill>
                <a:schemeClr val="lt2"/>
              </a:solidFill>
              <a:ln w="15000" cap="rnd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" name="Google Shape;371;p41"/>
              <p:cNvSpPr/>
              <p:nvPr/>
            </p:nvSpPr>
            <p:spPr>
              <a:xfrm>
                <a:off x="6190950" y="791775"/>
                <a:ext cx="1189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4758" h="1" fill="none" extrusionOk="0">
                    <a:moveTo>
                      <a:pt x="1" y="0"/>
                    </a:moveTo>
                    <a:lnTo>
                      <a:pt x="4757" y="0"/>
                    </a:lnTo>
                  </a:path>
                </a:pathLst>
              </a:custGeom>
              <a:solidFill>
                <a:schemeClr val="lt2"/>
              </a:solidFill>
              <a:ln w="15000" cap="rnd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" name="Google Shape;372;p41"/>
              <p:cNvSpPr/>
              <p:nvPr/>
            </p:nvSpPr>
            <p:spPr>
              <a:xfrm>
                <a:off x="6190950" y="836775"/>
                <a:ext cx="1189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4758" h="1" fill="none" extrusionOk="0">
                    <a:moveTo>
                      <a:pt x="1" y="1"/>
                    </a:moveTo>
                    <a:lnTo>
                      <a:pt x="4757" y="1"/>
                    </a:lnTo>
                  </a:path>
                </a:pathLst>
              </a:custGeom>
              <a:solidFill>
                <a:schemeClr val="lt2"/>
              </a:solidFill>
              <a:ln w="15000" cap="rnd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8" name="Google Shape;347;p41">
            <a:extLst>
              <a:ext uri="{FF2B5EF4-FFF2-40B4-BE49-F238E27FC236}">
                <a16:creationId xmlns:a16="http://schemas.microsoft.com/office/drawing/2014/main" id="{F87B0CEB-B726-4B34-802C-6D86860D6947}"/>
              </a:ext>
            </a:extLst>
          </p:cNvPr>
          <p:cNvGrpSpPr/>
          <p:nvPr/>
        </p:nvGrpSpPr>
        <p:grpSpPr>
          <a:xfrm>
            <a:off x="1051891" y="1117404"/>
            <a:ext cx="672087" cy="633863"/>
            <a:chOff x="660039" y="2412026"/>
            <a:chExt cx="796500" cy="751200"/>
          </a:xfrm>
        </p:grpSpPr>
        <p:sp>
          <p:nvSpPr>
            <p:cNvPr id="39" name="Google Shape;348;p41">
              <a:extLst>
                <a:ext uri="{FF2B5EF4-FFF2-40B4-BE49-F238E27FC236}">
                  <a16:creationId xmlns:a16="http://schemas.microsoft.com/office/drawing/2014/main" id="{2A05E666-4670-42B1-B0AA-FE4CF1DC3436}"/>
                </a:ext>
              </a:extLst>
            </p:cNvPr>
            <p:cNvSpPr/>
            <p:nvPr/>
          </p:nvSpPr>
          <p:spPr>
            <a:xfrm>
              <a:off x="660039" y="2412026"/>
              <a:ext cx="796500" cy="751200"/>
            </a:xfrm>
            <a:prstGeom prst="roundRect">
              <a:avLst>
                <a:gd name="adj" fmla="val 16667"/>
              </a:avLst>
            </a:prstGeom>
            <a:solidFill>
              <a:schemeClr val="dk1"/>
            </a:solidFill>
            <a:ln>
              <a:noFill/>
            </a:ln>
            <a:effectLst>
              <a:outerShdw blurRad="100013" dist="38100" dir="13020000" algn="bl" rotWithShape="0">
                <a:schemeClr val="lt1">
                  <a:alpha val="2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49;p41">
              <a:extLst>
                <a:ext uri="{FF2B5EF4-FFF2-40B4-BE49-F238E27FC236}">
                  <a16:creationId xmlns:a16="http://schemas.microsoft.com/office/drawing/2014/main" id="{CF2DF2EE-E711-48C0-AAE5-3B54C1F6BAA3}"/>
                </a:ext>
              </a:extLst>
            </p:cNvPr>
            <p:cNvSpPr/>
            <p:nvPr/>
          </p:nvSpPr>
          <p:spPr>
            <a:xfrm>
              <a:off x="660039" y="2412026"/>
              <a:ext cx="796500" cy="7512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  <a:effectLst>
              <a:outerShdw blurRad="100013" dist="57150" dir="2760000" algn="bl" rotWithShape="0">
                <a:srgbClr val="000000">
                  <a:alpha val="94000"/>
                </a:srgbClr>
              </a:outerShdw>
            </a:effectLst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300"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endParaRPr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CE534386-60DC-4D5A-8BA0-65991E60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558" y="2514908"/>
            <a:ext cx="944962" cy="90838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ADDD90A-AE06-489C-842A-FC4056323D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8558" y="3265416"/>
            <a:ext cx="944962" cy="90838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A53B560-F29A-4B23-9421-2BA46FADB8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2116" y="4025092"/>
            <a:ext cx="944962" cy="908383"/>
          </a:xfrm>
          <a:prstGeom prst="rect">
            <a:avLst/>
          </a:prstGeom>
        </p:spPr>
      </p:pic>
      <p:sp>
        <p:nvSpPr>
          <p:cNvPr id="59" name="Google Shape;340;p41">
            <a:extLst>
              <a:ext uri="{FF2B5EF4-FFF2-40B4-BE49-F238E27FC236}">
                <a16:creationId xmlns:a16="http://schemas.microsoft.com/office/drawing/2014/main" id="{03449296-2EC3-4DD1-8D5F-2A4CF2AE3303}"/>
              </a:ext>
            </a:extLst>
          </p:cNvPr>
          <p:cNvSpPr txBox="1">
            <a:spLocks/>
          </p:cNvSpPr>
          <p:nvPr/>
        </p:nvSpPr>
        <p:spPr>
          <a:xfrm>
            <a:off x="1051891" y="1906968"/>
            <a:ext cx="672000" cy="50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Hammersmith One"/>
              <a:buNone/>
              <a:defRPr sz="2400" b="0" i="0" u="none" strike="noStrike" cap="none">
                <a:solidFill>
                  <a:schemeClr val="l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Hammersmith One"/>
              <a:buNone/>
              <a:defRPr sz="3000" b="0" i="0" u="none" strike="noStrike" cap="none"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Hammersmith One"/>
              <a:buNone/>
              <a:defRPr sz="3000" b="0" i="0" u="none" strike="noStrike" cap="none"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Hammersmith One"/>
              <a:buNone/>
              <a:defRPr sz="3000" b="0" i="0" u="none" strike="noStrike" cap="none"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Hammersmith One"/>
              <a:buNone/>
              <a:defRPr sz="3000" b="0" i="0" u="none" strike="noStrike" cap="none"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Hammersmith One"/>
              <a:buNone/>
              <a:defRPr sz="3000" b="0" i="0" u="none" strike="noStrike" cap="none"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Hammersmith One"/>
              <a:buNone/>
              <a:defRPr sz="3000" b="0" i="0" u="none" strike="noStrike" cap="none"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Hammersmith One"/>
              <a:buNone/>
              <a:defRPr sz="3000" b="0" i="0" u="none" strike="noStrike" cap="none"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Hammersmith One"/>
              <a:buNone/>
              <a:defRPr sz="3000" b="0" i="0" u="none" strike="noStrike" cap="none"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r>
              <a:rPr lang="en" dirty="0"/>
              <a:t>02</a:t>
            </a:r>
          </a:p>
        </p:txBody>
      </p:sp>
      <p:sp>
        <p:nvSpPr>
          <p:cNvPr id="60" name="Google Shape;340;p41">
            <a:extLst>
              <a:ext uri="{FF2B5EF4-FFF2-40B4-BE49-F238E27FC236}">
                <a16:creationId xmlns:a16="http://schemas.microsoft.com/office/drawing/2014/main" id="{7691866F-E07C-4355-ACEB-442BDD2C2763}"/>
              </a:ext>
            </a:extLst>
          </p:cNvPr>
          <p:cNvSpPr txBox="1">
            <a:spLocks/>
          </p:cNvSpPr>
          <p:nvPr/>
        </p:nvSpPr>
        <p:spPr>
          <a:xfrm>
            <a:off x="1051891" y="2697600"/>
            <a:ext cx="672000" cy="50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Hammersmith One"/>
              <a:buNone/>
              <a:defRPr sz="2400" b="0" i="0" u="none" strike="noStrike" cap="none">
                <a:solidFill>
                  <a:schemeClr val="l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Hammersmith One"/>
              <a:buNone/>
              <a:defRPr sz="3000" b="0" i="0" u="none" strike="noStrike" cap="none"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Hammersmith One"/>
              <a:buNone/>
              <a:defRPr sz="3000" b="0" i="0" u="none" strike="noStrike" cap="none"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Hammersmith One"/>
              <a:buNone/>
              <a:defRPr sz="3000" b="0" i="0" u="none" strike="noStrike" cap="none"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Hammersmith One"/>
              <a:buNone/>
              <a:defRPr sz="3000" b="0" i="0" u="none" strike="noStrike" cap="none"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Hammersmith One"/>
              <a:buNone/>
              <a:defRPr sz="3000" b="0" i="0" u="none" strike="noStrike" cap="none"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Hammersmith One"/>
              <a:buNone/>
              <a:defRPr sz="3000" b="0" i="0" u="none" strike="noStrike" cap="none"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Hammersmith One"/>
              <a:buNone/>
              <a:defRPr sz="3000" b="0" i="0" u="none" strike="noStrike" cap="none"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Hammersmith One"/>
              <a:buNone/>
              <a:defRPr sz="3000" b="0" i="0" u="none" strike="noStrike" cap="none"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r>
              <a:rPr lang="en" dirty="0"/>
              <a:t>03</a:t>
            </a:r>
          </a:p>
        </p:txBody>
      </p:sp>
      <p:sp>
        <p:nvSpPr>
          <p:cNvPr id="61" name="Google Shape;340;p41">
            <a:extLst>
              <a:ext uri="{FF2B5EF4-FFF2-40B4-BE49-F238E27FC236}">
                <a16:creationId xmlns:a16="http://schemas.microsoft.com/office/drawing/2014/main" id="{DD3C0DA5-EE89-4E46-ADEF-A6866C477DBF}"/>
              </a:ext>
            </a:extLst>
          </p:cNvPr>
          <p:cNvSpPr txBox="1">
            <a:spLocks/>
          </p:cNvSpPr>
          <p:nvPr/>
        </p:nvSpPr>
        <p:spPr>
          <a:xfrm>
            <a:off x="1051891" y="3469257"/>
            <a:ext cx="672000" cy="50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Hammersmith One"/>
              <a:buNone/>
              <a:defRPr sz="2400" b="0" i="0" u="none" strike="noStrike" cap="none">
                <a:solidFill>
                  <a:schemeClr val="l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Hammersmith One"/>
              <a:buNone/>
              <a:defRPr sz="3000" b="0" i="0" u="none" strike="noStrike" cap="none"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Hammersmith One"/>
              <a:buNone/>
              <a:defRPr sz="3000" b="0" i="0" u="none" strike="noStrike" cap="none"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Hammersmith One"/>
              <a:buNone/>
              <a:defRPr sz="3000" b="0" i="0" u="none" strike="noStrike" cap="none"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Hammersmith One"/>
              <a:buNone/>
              <a:defRPr sz="3000" b="0" i="0" u="none" strike="noStrike" cap="none"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Hammersmith One"/>
              <a:buNone/>
              <a:defRPr sz="3000" b="0" i="0" u="none" strike="noStrike" cap="none"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Hammersmith One"/>
              <a:buNone/>
              <a:defRPr sz="3000" b="0" i="0" u="none" strike="noStrike" cap="none"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Hammersmith One"/>
              <a:buNone/>
              <a:defRPr sz="3000" b="0" i="0" u="none" strike="noStrike" cap="none"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Hammersmith One"/>
              <a:buNone/>
              <a:defRPr sz="3000" b="0" i="0" u="none" strike="noStrike" cap="none"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r>
              <a:rPr lang="en" dirty="0"/>
              <a:t>04</a:t>
            </a:r>
          </a:p>
        </p:txBody>
      </p:sp>
      <p:sp>
        <p:nvSpPr>
          <p:cNvPr id="62" name="Google Shape;340;p41">
            <a:extLst>
              <a:ext uri="{FF2B5EF4-FFF2-40B4-BE49-F238E27FC236}">
                <a16:creationId xmlns:a16="http://schemas.microsoft.com/office/drawing/2014/main" id="{596C2CC8-69D7-4CE9-ACAC-6B76EC841F81}"/>
              </a:ext>
            </a:extLst>
          </p:cNvPr>
          <p:cNvSpPr txBox="1">
            <a:spLocks/>
          </p:cNvSpPr>
          <p:nvPr/>
        </p:nvSpPr>
        <p:spPr>
          <a:xfrm>
            <a:off x="1051891" y="4219765"/>
            <a:ext cx="672000" cy="50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Hammersmith One"/>
              <a:buNone/>
              <a:defRPr sz="2400" b="0" i="0" u="none" strike="noStrike" cap="none">
                <a:solidFill>
                  <a:schemeClr val="l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Hammersmith One"/>
              <a:buNone/>
              <a:defRPr sz="3000" b="0" i="0" u="none" strike="noStrike" cap="none"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Hammersmith One"/>
              <a:buNone/>
              <a:defRPr sz="3000" b="0" i="0" u="none" strike="noStrike" cap="none"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Hammersmith One"/>
              <a:buNone/>
              <a:defRPr sz="3000" b="0" i="0" u="none" strike="noStrike" cap="none"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Hammersmith One"/>
              <a:buNone/>
              <a:defRPr sz="3000" b="0" i="0" u="none" strike="noStrike" cap="none"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Hammersmith One"/>
              <a:buNone/>
              <a:defRPr sz="3000" b="0" i="0" u="none" strike="noStrike" cap="none"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Hammersmith One"/>
              <a:buNone/>
              <a:defRPr sz="3000" b="0" i="0" u="none" strike="noStrike" cap="none"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Hammersmith One"/>
              <a:buNone/>
              <a:defRPr sz="3000" b="0" i="0" u="none" strike="noStrike" cap="none"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Hammersmith One"/>
              <a:buNone/>
              <a:defRPr sz="3000" b="0" i="0" u="none" strike="noStrike" cap="none"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r>
              <a:rPr lang="en" dirty="0"/>
              <a:t>05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B895A3A-C4F9-4898-A2AE-AB82F1B74A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7176" y="1121988"/>
            <a:ext cx="676715" cy="646232"/>
          </a:xfrm>
          <a:prstGeom prst="rect">
            <a:avLst/>
          </a:prstGeom>
        </p:spPr>
      </p:pic>
      <p:sp>
        <p:nvSpPr>
          <p:cNvPr id="65" name="Google Shape;350;p41">
            <a:extLst>
              <a:ext uri="{FF2B5EF4-FFF2-40B4-BE49-F238E27FC236}">
                <a16:creationId xmlns:a16="http://schemas.microsoft.com/office/drawing/2014/main" id="{3A0201A6-96C2-40D9-B439-DE6D3ED6E17E}"/>
              </a:ext>
            </a:extLst>
          </p:cNvPr>
          <p:cNvSpPr txBox="1">
            <a:spLocks/>
          </p:cNvSpPr>
          <p:nvPr/>
        </p:nvSpPr>
        <p:spPr>
          <a:xfrm>
            <a:off x="1873520" y="1919567"/>
            <a:ext cx="4166037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Hammersmith One"/>
              <a:buNone/>
              <a:defRPr sz="2500" b="0" i="0" u="none" strike="noStrike" cap="none">
                <a:solidFill>
                  <a:schemeClr val="l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Hammersmith One"/>
              <a:buNone/>
              <a:defRPr sz="2400" b="0" i="0" u="none" strike="noStrike" cap="none"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Hammersmith One"/>
              <a:buNone/>
              <a:defRPr sz="2400" b="0" i="0" u="none" strike="noStrike" cap="none"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Hammersmith One"/>
              <a:buNone/>
              <a:defRPr sz="2400" b="0" i="0" u="none" strike="noStrike" cap="none"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Hammersmith One"/>
              <a:buNone/>
              <a:defRPr sz="2400" b="0" i="0" u="none" strike="noStrike" cap="none"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Hammersmith One"/>
              <a:buNone/>
              <a:defRPr sz="2400" b="0" i="0" u="none" strike="noStrike" cap="none"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Hammersmith One"/>
              <a:buNone/>
              <a:defRPr sz="2400" b="0" i="0" u="none" strike="noStrike" cap="none"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Hammersmith One"/>
              <a:buNone/>
              <a:defRPr sz="2400" b="0" i="0" u="none" strike="noStrike" cap="none"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Hammersmith One"/>
              <a:buNone/>
              <a:defRPr sz="2400" b="0" i="0" u="none" strike="noStrike" cap="none"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r>
              <a:rPr lang="en-US" dirty="0"/>
              <a:t>E</a:t>
            </a:r>
            <a:r>
              <a:rPr lang="en-ID" dirty="0"/>
              <a:t>XPLORATORY DATA ANALYSIS</a:t>
            </a:r>
          </a:p>
        </p:txBody>
      </p:sp>
      <p:sp>
        <p:nvSpPr>
          <p:cNvPr id="66" name="Google Shape;350;p41">
            <a:extLst>
              <a:ext uri="{FF2B5EF4-FFF2-40B4-BE49-F238E27FC236}">
                <a16:creationId xmlns:a16="http://schemas.microsoft.com/office/drawing/2014/main" id="{EDD18E7D-5EB0-46C7-979D-191268009426}"/>
              </a:ext>
            </a:extLst>
          </p:cNvPr>
          <p:cNvSpPr txBox="1">
            <a:spLocks/>
          </p:cNvSpPr>
          <p:nvPr/>
        </p:nvSpPr>
        <p:spPr>
          <a:xfrm>
            <a:off x="1873519" y="2654724"/>
            <a:ext cx="3341948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Hammersmith One"/>
              <a:buNone/>
              <a:defRPr sz="2500" b="0" i="0" u="none" strike="noStrike" cap="none">
                <a:solidFill>
                  <a:schemeClr val="l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Hammersmith One"/>
              <a:buNone/>
              <a:defRPr sz="2400" b="0" i="0" u="none" strike="noStrike" cap="none"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Hammersmith One"/>
              <a:buNone/>
              <a:defRPr sz="2400" b="0" i="0" u="none" strike="noStrike" cap="none"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Hammersmith One"/>
              <a:buNone/>
              <a:defRPr sz="2400" b="0" i="0" u="none" strike="noStrike" cap="none"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Hammersmith One"/>
              <a:buNone/>
              <a:defRPr sz="2400" b="0" i="0" u="none" strike="noStrike" cap="none"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Hammersmith One"/>
              <a:buNone/>
              <a:defRPr sz="2400" b="0" i="0" u="none" strike="noStrike" cap="none"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Hammersmith One"/>
              <a:buNone/>
              <a:defRPr sz="2400" b="0" i="0" u="none" strike="noStrike" cap="none"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Hammersmith One"/>
              <a:buNone/>
              <a:defRPr sz="2400" b="0" i="0" u="none" strike="noStrike" cap="none"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Hammersmith One"/>
              <a:buNone/>
              <a:defRPr sz="2400" b="0" i="0" u="none" strike="noStrike" cap="none"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r>
              <a:rPr lang="en-US" dirty="0"/>
              <a:t>F</a:t>
            </a:r>
            <a:r>
              <a:rPr lang="en-ID" dirty="0"/>
              <a:t>EATURE ENGINEERING</a:t>
            </a:r>
          </a:p>
        </p:txBody>
      </p:sp>
      <p:sp>
        <p:nvSpPr>
          <p:cNvPr id="67" name="Google Shape;350;p41">
            <a:extLst>
              <a:ext uri="{FF2B5EF4-FFF2-40B4-BE49-F238E27FC236}">
                <a16:creationId xmlns:a16="http://schemas.microsoft.com/office/drawing/2014/main" id="{B7CBAB4B-DD88-45CC-9CA7-5E40CA61EC49}"/>
              </a:ext>
            </a:extLst>
          </p:cNvPr>
          <p:cNvSpPr txBox="1">
            <a:spLocks/>
          </p:cNvSpPr>
          <p:nvPr/>
        </p:nvSpPr>
        <p:spPr>
          <a:xfrm>
            <a:off x="1873518" y="3460341"/>
            <a:ext cx="4606303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Hammersmith One"/>
              <a:buNone/>
              <a:defRPr sz="2500" b="0" i="0" u="none" strike="noStrike" cap="none">
                <a:solidFill>
                  <a:schemeClr val="l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Hammersmith One"/>
              <a:buNone/>
              <a:defRPr sz="2400" b="0" i="0" u="none" strike="noStrike" cap="none"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Hammersmith One"/>
              <a:buNone/>
              <a:defRPr sz="2400" b="0" i="0" u="none" strike="noStrike" cap="none"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Hammersmith One"/>
              <a:buNone/>
              <a:defRPr sz="2400" b="0" i="0" u="none" strike="noStrike" cap="none"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Hammersmith One"/>
              <a:buNone/>
              <a:defRPr sz="2400" b="0" i="0" u="none" strike="noStrike" cap="none"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Hammersmith One"/>
              <a:buNone/>
              <a:defRPr sz="2400" b="0" i="0" u="none" strike="noStrike" cap="none"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Hammersmith One"/>
              <a:buNone/>
              <a:defRPr sz="2400" b="0" i="0" u="none" strike="noStrike" cap="none"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Hammersmith One"/>
              <a:buNone/>
              <a:defRPr sz="2400" b="0" i="0" u="none" strike="noStrike" cap="none"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Hammersmith One"/>
              <a:buNone/>
              <a:defRPr sz="2400" b="0" i="0" u="none" strike="noStrike" cap="none"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r>
              <a:rPr lang="en-US" dirty="0"/>
              <a:t>MACHINE LEARNING MODELLING</a:t>
            </a:r>
            <a:endParaRPr lang="en-ID" dirty="0"/>
          </a:p>
        </p:txBody>
      </p:sp>
      <p:sp>
        <p:nvSpPr>
          <p:cNvPr id="68" name="Google Shape;350;p41">
            <a:extLst>
              <a:ext uri="{FF2B5EF4-FFF2-40B4-BE49-F238E27FC236}">
                <a16:creationId xmlns:a16="http://schemas.microsoft.com/office/drawing/2014/main" id="{0342C62F-E522-4646-A77C-4B8ED29F8A3E}"/>
              </a:ext>
            </a:extLst>
          </p:cNvPr>
          <p:cNvSpPr txBox="1">
            <a:spLocks/>
          </p:cNvSpPr>
          <p:nvPr/>
        </p:nvSpPr>
        <p:spPr>
          <a:xfrm>
            <a:off x="1873518" y="4228934"/>
            <a:ext cx="3341948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Hammersmith One"/>
              <a:buNone/>
              <a:defRPr sz="2500" b="0" i="0" u="none" strike="noStrike" cap="none">
                <a:solidFill>
                  <a:schemeClr val="l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Hammersmith One"/>
              <a:buNone/>
              <a:defRPr sz="2400" b="0" i="0" u="none" strike="noStrike" cap="none"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Hammersmith One"/>
              <a:buNone/>
              <a:defRPr sz="2400" b="0" i="0" u="none" strike="noStrike" cap="none"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Hammersmith One"/>
              <a:buNone/>
              <a:defRPr sz="2400" b="0" i="0" u="none" strike="noStrike" cap="none"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Hammersmith One"/>
              <a:buNone/>
              <a:defRPr sz="2400" b="0" i="0" u="none" strike="noStrike" cap="none"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Hammersmith One"/>
              <a:buNone/>
              <a:defRPr sz="2400" b="0" i="0" u="none" strike="noStrike" cap="none"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Hammersmith One"/>
              <a:buNone/>
              <a:defRPr sz="2400" b="0" i="0" u="none" strike="noStrike" cap="none"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Hammersmith One"/>
              <a:buNone/>
              <a:defRPr sz="2400" b="0" i="0" u="none" strike="noStrike" cap="none"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Hammersmith One"/>
              <a:buNone/>
              <a:defRPr sz="2400" b="0" i="0" u="none" strike="noStrike" cap="none"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r>
              <a:rPr lang="en-US" dirty="0"/>
              <a:t>CONCLUSIONS</a:t>
            </a:r>
            <a:endParaRPr lang="en-ID" dirty="0"/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EFCA3F12-7041-458E-AEA1-D03DC02A0E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50291" y="4251517"/>
            <a:ext cx="1920406" cy="118272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7" name="Google Shape;377;p42"/>
          <p:cNvGrpSpPr/>
          <p:nvPr/>
        </p:nvGrpSpPr>
        <p:grpSpPr>
          <a:xfrm>
            <a:off x="7879250" y="586762"/>
            <a:ext cx="343199" cy="323776"/>
            <a:chOff x="7824790" y="535013"/>
            <a:chExt cx="452889" cy="427201"/>
          </a:xfrm>
        </p:grpSpPr>
        <p:grpSp>
          <p:nvGrpSpPr>
            <p:cNvPr id="378" name="Google Shape;378;p42"/>
            <p:cNvGrpSpPr/>
            <p:nvPr/>
          </p:nvGrpSpPr>
          <p:grpSpPr>
            <a:xfrm>
              <a:off x="7824790" y="535013"/>
              <a:ext cx="452889" cy="427201"/>
              <a:chOff x="7439721" y="3845026"/>
              <a:chExt cx="587100" cy="553800"/>
            </a:xfrm>
          </p:grpSpPr>
          <p:sp>
            <p:nvSpPr>
              <p:cNvPr id="379" name="Google Shape;379;p42"/>
              <p:cNvSpPr/>
              <p:nvPr/>
            </p:nvSpPr>
            <p:spPr>
              <a:xfrm>
                <a:off x="7439721" y="3845026"/>
                <a:ext cx="587100" cy="553800"/>
              </a:xfrm>
              <a:prstGeom prst="roundRect">
                <a:avLst>
                  <a:gd name="adj" fmla="val 16667"/>
                </a:avLst>
              </a:prstGeom>
              <a:solidFill>
                <a:schemeClr val="dk1"/>
              </a:solidFill>
              <a:ln>
                <a:noFill/>
              </a:ln>
              <a:effectLst>
                <a:outerShdw blurRad="100013" dist="38100" dir="13020000" algn="bl" rotWithShape="0">
                  <a:schemeClr val="lt1">
                    <a:alpha val="2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380;p42"/>
              <p:cNvSpPr/>
              <p:nvPr/>
            </p:nvSpPr>
            <p:spPr>
              <a:xfrm>
                <a:off x="7439721" y="3845026"/>
                <a:ext cx="587100" cy="553800"/>
              </a:xfrm>
              <a:prstGeom prst="roundRect">
                <a:avLst>
                  <a:gd name="adj" fmla="val 16667"/>
                </a:avLst>
              </a:prstGeom>
              <a:solidFill>
                <a:schemeClr val="accent3"/>
              </a:solidFill>
              <a:ln>
                <a:noFill/>
              </a:ln>
              <a:effectLst>
                <a:outerShdw blurRad="100013" dist="57150" dir="2760000" algn="bl" rotWithShape="0">
                  <a:srgbClr val="000000">
                    <a:alpha val="94000"/>
                  </a:srgbClr>
                </a:outerShdw>
              </a:effectLst>
            </p:spPr>
            <p:txBody>
              <a:bodyPr spcFirstLastPara="1" wrap="square" lIns="0" tIns="91425" rIns="0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300">
                  <a:solidFill>
                    <a:schemeClr val="lt1"/>
                  </a:solidFill>
                  <a:latin typeface="Hammersmith One"/>
                  <a:ea typeface="Hammersmith One"/>
                  <a:cs typeface="Hammersmith One"/>
                  <a:sym typeface="Hammersmith One"/>
                </a:endParaRPr>
              </a:p>
            </p:txBody>
          </p:sp>
        </p:grpSp>
        <p:grpSp>
          <p:nvGrpSpPr>
            <p:cNvPr id="381" name="Google Shape;381;p42"/>
            <p:cNvGrpSpPr/>
            <p:nvPr/>
          </p:nvGrpSpPr>
          <p:grpSpPr>
            <a:xfrm>
              <a:off x="7992050" y="703420"/>
              <a:ext cx="118950" cy="90050"/>
              <a:chOff x="6190950" y="746750"/>
              <a:chExt cx="118950" cy="90050"/>
            </a:xfrm>
          </p:grpSpPr>
          <p:sp>
            <p:nvSpPr>
              <p:cNvPr id="382" name="Google Shape;382;p42"/>
              <p:cNvSpPr/>
              <p:nvPr/>
            </p:nvSpPr>
            <p:spPr>
              <a:xfrm>
                <a:off x="6190950" y="746750"/>
                <a:ext cx="1189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4758" h="1" fill="none" extrusionOk="0">
                    <a:moveTo>
                      <a:pt x="1" y="0"/>
                    </a:moveTo>
                    <a:lnTo>
                      <a:pt x="4757" y="0"/>
                    </a:lnTo>
                  </a:path>
                </a:pathLst>
              </a:custGeom>
              <a:solidFill>
                <a:schemeClr val="lt2"/>
              </a:solidFill>
              <a:ln w="15000" cap="rnd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" name="Google Shape;383;p42"/>
              <p:cNvSpPr/>
              <p:nvPr/>
            </p:nvSpPr>
            <p:spPr>
              <a:xfrm>
                <a:off x="6190950" y="791775"/>
                <a:ext cx="1189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4758" h="1" fill="none" extrusionOk="0">
                    <a:moveTo>
                      <a:pt x="1" y="0"/>
                    </a:moveTo>
                    <a:lnTo>
                      <a:pt x="4757" y="0"/>
                    </a:lnTo>
                  </a:path>
                </a:pathLst>
              </a:custGeom>
              <a:solidFill>
                <a:schemeClr val="lt2"/>
              </a:solidFill>
              <a:ln w="15000" cap="rnd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" name="Google Shape;384;p42"/>
              <p:cNvSpPr/>
              <p:nvPr/>
            </p:nvSpPr>
            <p:spPr>
              <a:xfrm>
                <a:off x="6190950" y="836775"/>
                <a:ext cx="1189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4758" h="1" fill="none" extrusionOk="0">
                    <a:moveTo>
                      <a:pt x="1" y="1"/>
                    </a:moveTo>
                    <a:lnTo>
                      <a:pt x="4757" y="1"/>
                    </a:lnTo>
                  </a:path>
                </a:pathLst>
              </a:custGeom>
              <a:solidFill>
                <a:schemeClr val="lt2"/>
              </a:solidFill>
              <a:ln w="15000" cap="rnd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85" name="Google Shape;385;p42"/>
          <p:cNvSpPr txBox="1">
            <a:spLocks noGrp="1"/>
          </p:cNvSpPr>
          <p:nvPr>
            <p:ph type="title"/>
          </p:nvPr>
        </p:nvSpPr>
        <p:spPr>
          <a:xfrm>
            <a:off x="815806" y="500875"/>
            <a:ext cx="6433200" cy="495300"/>
          </a:xfrm>
          <a:prstGeom prst="rect">
            <a:avLst/>
          </a:prstGeom>
        </p:spPr>
        <p:txBody>
          <a:bodyPr spcFirstLastPara="1" wrap="square" lIns="18287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 IMPORT LIBRARY </a:t>
            </a:r>
            <a:r>
              <a:rPr lang="en-ID" dirty="0"/>
              <a:t>AND RESOURCE</a:t>
            </a:r>
            <a:endParaRPr dirty="0"/>
          </a:p>
        </p:txBody>
      </p:sp>
      <p:sp>
        <p:nvSpPr>
          <p:cNvPr id="386" name="Google Shape;386;p42"/>
          <p:cNvSpPr txBox="1">
            <a:spLocks noGrp="1"/>
          </p:cNvSpPr>
          <p:nvPr>
            <p:ph type="body" idx="1"/>
          </p:nvPr>
        </p:nvSpPr>
        <p:spPr>
          <a:xfrm>
            <a:off x="1740749" y="1841024"/>
            <a:ext cx="5662500" cy="101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>
              <a:buNone/>
            </a:pPr>
            <a:r>
              <a:rPr lang="en-US" dirty="0" err="1"/>
              <a:t>Pertama-tama</a:t>
            </a:r>
            <a:r>
              <a:rPr lang="en-US" dirty="0"/>
              <a:t>, </a:t>
            </a:r>
            <a:r>
              <a:rPr lang="en-US" dirty="0" err="1"/>
              <a:t>terlebih</a:t>
            </a:r>
            <a:r>
              <a:rPr lang="en-US" dirty="0"/>
              <a:t> </a:t>
            </a:r>
            <a:r>
              <a:rPr lang="en-US" dirty="0" err="1"/>
              <a:t>dahulu</a:t>
            </a:r>
            <a:r>
              <a:rPr lang="en-US" dirty="0"/>
              <a:t> </a:t>
            </a:r>
            <a:r>
              <a:rPr lang="en-US" dirty="0" err="1"/>
              <a:t>melakukan</a:t>
            </a:r>
            <a:r>
              <a:rPr lang="en-US" dirty="0"/>
              <a:t> </a:t>
            </a:r>
            <a:r>
              <a:rPr lang="en-US" dirty="0" err="1"/>
              <a:t>kode</a:t>
            </a:r>
            <a:r>
              <a:rPr lang="en-US" dirty="0"/>
              <a:t> import library </a:t>
            </a:r>
            <a:r>
              <a:rPr lang="en-US" dirty="0" err="1"/>
              <a:t>meliputi</a:t>
            </a:r>
            <a:r>
              <a:rPr lang="en-US" dirty="0"/>
              <a:t> pandas, </a:t>
            </a:r>
            <a:r>
              <a:rPr lang="en-US" dirty="0" err="1"/>
              <a:t>numpy</a:t>
            </a:r>
            <a:r>
              <a:rPr lang="en-US" dirty="0"/>
              <a:t>, </a:t>
            </a:r>
            <a:r>
              <a:rPr lang="en-US" dirty="0" err="1"/>
              <a:t>matplotlib.pyplot</a:t>
            </a:r>
            <a:r>
              <a:rPr lang="en-US" dirty="0"/>
              <a:t>, seaborn dan </a:t>
            </a:r>
            <a:r>
              <a:rPr lang="en-US" dirty="0" err="1"/>
              <a:t>kode</a:t>
            </a:r>
            <a:r>
              <a:rPr lang="en-US" dirty="0"/>
              <a:t> import resource </a:t>
            </a:r>
            <a:r>
              <a:rPr lang="en-US" dirty="0" err="1"/>
              <a:t>meliputi</a:t>
            </a:r>
            <a:r>
              <a:rPr lang="en-US" dirty="0"/>
              <a:t> </a:t>
            </a:r>
            <a:r>
              <a:rPr lang="en-US" dirty="0" err="1"/>
              <a:t>sklearn.model_selection</a:t>
            </a:r>
            <a:r>
              <a:rPr lang="en-US" dirty="0"/>
              <a:t>, </a:t>
            </a:r>
            <a:r>
              <a:rPr lang="en-ID" dirty="0" err="1"/>
              <a:t>sklearn.linear_model</a:t>
            </a:r>
            <a:r>
              <a:rPr lang="en-ID" dirty="0"/>
              <a:t>, </a:t>
            </a:r>
            <a:r>
              <a:rPr lang="en-ID" dirty="0" err="1"/>
              <a:t>sklearn.tree</a:t>
            </a:r>
            <a:r>
              <a:rPr lang="en-ID" dirty="0"/>
              <a:t>, </a:t>
            </a:r>
            <a:r>
              <a:rPr lang="en-ID" dirty="0" err="1"/>
              <a:t>sklearn.ensemble</a:t>
            </a:r>
            <a:r>
              <a:rPr lang="en-ID" dirty="0"/>
              <a:t>, </a:t>
            </a:r>
            <a:r>
              <a:rPr lang="en-ID" dirty="0" err="1"/>
              <a:t>sklearn.metrics</a:t>
            </a:r>
            <a:r>
              <a:rPr lang="en-ID" dirty="0"/>
              <a:t>, </a:t>
            </a:r>
            <a:r>
              <a:rPr lang="en-ID" dirty="0" err="1"/>
              <a:t>google.colab</a:t>
            </a:r>
            <a:r>
              <a:rPr lang="en-ID" dirty="0"/>
              <a:t>.</a:t>
            </a:r>
          </a:p>
          <a:p>
            <a:pPr marL="0" indent="0">
              <a:buNone/>
            </a:pPr>
            <a:endParaRPr lang="en-ID" dirty="0"/>
          </a:p>
          <a:p>
            <a:pPr marL="0" indent="0">
              <a:buNone/>
            </a:pPr>
            <a:endParaRPr lang="en-ID" dirty="0"/>
          </a:p>
          <a:p>
            <a:pPr marL="0" indent="0">
              <a:buNone/>
            </a:pPr>
            <a:endParaRPr lang="en-ID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88" name="Google Shape;388;p42"/>
          <p:cNvSpPr/>
          <p:nvPr/>
        </p:nvSpPr>
        <p:spPr>
          <a:xfrm>
            <a:off x="8217100" y="1721450"/>
            <a:ext cx="423600" cy="423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" name="Google Shape;389;p42"/>
          <p:cNvSpPr/>
          <p:nvPr/>
        </p:nvSpPr>
        <p:spPr>
          <a:xfrm>
            <a:off x="8128459" y="4232975"/>
            <a:ext cx="600900" cy="6009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" name="Google Shape;390;p42"/>
          <p:cNvSpPr/>
          <p:nvPr/>
        </p:nvSpPr>
        <p:spPr>
          <a:xfrm>
            <a:off x="543504" y="2277275"/>
            <a:ext cx="343200" cy="3432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42"/>
          <p:cNvSpPr/>
          <p:nvPr/>
        </p:nvSpPr>
        <p:spPr>
          <a:xfrm>
            <a:off x="543504" y="402125"/>
            <a:ext cx="343200" cy="343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A341B6B-4E71-47A0-B3E5-5E09A79B7C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543" t="39722" r="20724" b="30415"/>
          <a:stretch/>
        </p:blipFill>
        <p:spPr>
          <a:xfrm>
            <a:off x="1609886" y="2852624"/>
            <a:ext cx="5924227" cy="18862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90B86D9-D998-4643-A56B-23F0DE272B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44397" y="4242511"/>
            <a:ext cx="1920406" cy="118272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7" name="Google Shape;377;p42"/>
          <p:cNvGrpSpPr/>
          <p:nvPr/>
        </p:nvGrpSpPr>
        <p:grpSpPr>
          <a:xfrm>
            <a:off x="7879250" y="586762"/>
            <a:ext cx="343199" cy="323776"/>
            <a:chOff x="7824790" y="535013"/>
            <a:chExt cx="452889" cy="427201"/>
          </a:xfrm>
        </p:grpSpPr>
        <p:grpSp>
          <p:nvGrpSpPr>
            <p:cNvPr id="378" name="Google Shape;378;p42"/>
            <p:cNvGrpSpPr/>
            <p:nvPr/>
          </p:nvGrpSpPr>
          <p:grpSpPr>
            <a:xfrm>
              <a:off x="7824790" y="535013"/>
              <a:ext cx="452889" cy="427201"/>
              <a:chOff x="7439721" y="3845026"/>
              <a:chExt cx="587100" cy="553800"/>
            </a:xfrm>
          </p:grpSpPr>
          <p:sp>
            <p:nvSpPr>
              <p:cNvPr id="379" name="Google Shape;379;p42"/>
              <p:cNvSpPr/>
              <p:nvPr/>
            </p:nvSpPr>
            <p:spPr>
              <a:xfrm>
                <a:off x="7439721" y="3845026"/>
                <a:ext cx="587100" cy="553800"/>
              </a:xfrm>
              <a:prstGeom prst="roundRect">
                <a:avLst>
                  <a:gd name="adj" fmla="val 16667"/>
                </a:avLst>
              </a:prstGeom>
              <a:solidFill>
                <a:schemeClr val="dk1"/>
              </a:solidFill>
              <a:ln>
                <a:noFill/>
              </a:ln>
              <a:effectLst>
                <a:outerShdw blurRad="100013" dist="38100" dir="13020000" algn="bl" rotWithShape="0">
                  <a:schemeClr val="lt1">
                    <a:alpha val="2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380;p42"/>
              <p:cNvSpPr/>
              <p:nvPr/>
            </p:nvSpPr>
            <p:spPr>
              <a:xfrm>
                <a:off x="7439721" y="3845026"/>
                <a:ext cx="587100" cy="553800"/>
              </a:xfrm>
              <a:prstGeom prst="roundRect">
                <a:avLst>
                  <a:gd name="adj" fmla="val 16667"/>
                </a:avLst>
              </a:prstGeom>
              <a:solidFill>
                <a:schemeClr val="accent3"/>
              </a:solidFill>
              <a:ln>
                <a:noFill/>
              </a:ln>
              <a:effectLst>
                <a:outerShdw blurRad="100013" dist="57150" dir="2760000" algn="bl" rotWithShape="0">
                  <a:srgbClr val="000000">
                    <a:alpha val="94000"/>
                  </a:srgbClr>
                </a:outerShdw>
              </a:effectLst>
            </p:spPr>
            <p:txBody>
              <a:bodyPr spcFirstLastPara="1" wrap="square" lIns="0" tIns="91425" rIns="0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300">
                  <a:solidFill>
                    <a:schemeClr val="lt1"/>
                  </a:solidFill>
                  <a:latin typeface="Hammersmith One"/>
                  <a:ea typeface="Hammersmith One"/>
                  <a:cs typeface="Hammersmith One"/>
                  <a:sym typeface="Hammersmith One"/>
                </a:endParaRPr>
              </a:p>
            </p:txBody>
          </p:sp>
        </p:grpSp>
        <p:grpSp>
          <p:nvGrpSpPr>
            <p:cNvPr id="381" name="Google Shape;381;p42"/>
            <p:cNvGrpSpPr/>
            <p:nvPr/>
          </p:nvGrpSpPr>
          <p:grpSpPr>
            <a:xfrm>
              <a:off x="7992050" y="703420"/>
              <a:ext cx="118950" cy="90050"/>
              <a:chOff x="6190950" y="746750"/>
              <a:chExt cx="118950" cy="90050"/>
            </a:xfrm>
          </p:grpSpPr>
          <p:sp>
            <p:nvSpPr>
              <p:cNvPr id="382" name="Google Shape;382;p42"/>
              <p:cNvSpPr/>
              <p:nvPr/>
            </p:nvSpPr>
            <p:spPr>
              <a:xfrm>
                <a:off x="6190950" y="746750"/>
                <a:ext cx="1189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4758" h="1" fill="none" extrusionOk="0">
                    <a:moveTo>
                      <a:pt x="1" y="0"/>
                    </a:moveTo>
                    <a:lnTo>
                      <a:pt x="4757" y="0"/>
                    </a:lnTo>
                  </a:path>
                </a:pathLst>
              </a:custGeom>
              <a:solidFill>
                <a:schemeClr val="lt2"/>
              </a:solidFill>
              <a:ln w="15000" cap="rnd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" name="Google Shape;383;p42"/>
              <p:cNvSpPr/>
              <p:nvPr/>
            </p:nvSpPr>
            <p:spPr>
              <a:xfrm>
                <a:off x="6190950" y="791775"/>
                <a:ext cx="1189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4758" h="1" fill="none" extrusionOk="0">
                    <a:moveTo>
                      <a:pt x="1" y="0"/>
                    </a:moveTo>
                    <a:lnTo>
                      <a:pt x="4757" y="0"/>
                    </a:lnTo>
                  </a:path>
                </a:pathLst>
              </a:custGeom>
              <a:solidFill>
                <a:schemeClr val="lt2"/>
              </a:solidFill>
              <a:ln w="15000" cap="rnd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" name="Google Shape;384;p42"/>
              <p:cNvSpPr/>
              <p:nvPr/>
            </p:nvSpPr>
            <p:spPr>
              <a:xfrm>
                <a:off x="6190950" y="836775"/>
                <a:ext cx="1189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4758" h="1" fill="none" extrusionOk="0">
                    <a:moveTo>
                      <a:pt x="1" y="1"/>
                    </a:moveTo>
                    <a:lnTo>
                      <a:pt x="4757" y="1"/>
                    </a:lnTo>
                  </a:path>
                </a:pathLst>
              </a:custGeom>
              <a:solidFill>
                <a:schemeClr val="lt2"/>
              </a:solidFill>
              <a:ln w="15000" cap="rnd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85" name="Google Shape;385;p42"/>
          <p:cNvSpPr txBox="1">
            <a:spLocks noGrp="1"/>
          </p:cNvSpPr>
          <p:nvPr>
            <p:ph type="title"/>
          </p:nvPr>
        </p:nvSpPr>
        <p:spPr>
          <a:xfrm>
            <a:off x="815806" y="500875"/>
            <a:ext cx="6433200" cy="495300"/>
          </a:xfrm>
          <a:prstGeom prst="rect">
            <a:avLst/>
          </a:prstGeom>
        </p:spPr>
        <p:txBody>
          <a:bodyPr spcFirstLastPara="1" wrap="square" lIns="182875" tIns="91425" rIns="91425" bIns="91425" anchor="ctr" anchorCtr="0">
            <a:noAutofit/>
          </a:bodyPr>
          <a:lstStyle/>
          <a:p>
            <a:pPr lvl="0"/>
            <a:r>
              <a:rPr lang="en" dirty="0"/>
              <a:t>01 IMPORT LIBRARY </a:t>
            </a:r>
            <a:r>
              <a:rPr lang="en-ID" dirty="0"/>
              <a:t>AND RESOURCE</a:t>
            </a:r>
            <a:endParaRPr dirty="0"/>
          </a:p>
        </p:txBody>
      </p:sp>
      <p:sp>
        <p:nvSpPr>
          <p:cNvPr id="386" name="Google Shape;386;p42"/>
          <p:cNvSpPr txBox="1">
            <a:spLocks noGrp="1"/>
          </p:cNvSpPr>
          <p:nvPr>
            <p:ph type="body" idx="1"/>
          </p:nvPr>
        </p:nvSpPr>
        <p:spPr>
          <a:xfrm>
            <a:off x="1049866" y="2145050"/>
            <a:ext cx="3273779" cy="193167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>
              <a:buNone/>
            </a:pPr>
            <a:r>
              <a:rPr lang="en-ID" dirty="0"/>
              <a:t>Setelah import, </a:t>
            </a:r>
            <a:r>
              <a:rPr lang="en-ID" dirty="0" err="1"/>
              <a:t>lakukan</a:t>
            </a:r>
            <a:r>
              <a:rPr lang="en-ID" dirty="0"/>
              <a:t> </a:t>
            </a:r>
            <a:r>
              <a:rPr lang="en-ID" dirty="0" err="1"/>
              <a:t>kode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mendeteksi</a:t>
            </a:r>
            <a:r>
              <a:rPr lang="en-ID" dirty="0"/>
              <a:t> dataset yang </a:t>
            </a:r>
            <a:r>
              <a:rPr lang="en-ID" dirty="0" err="1"/>
              <a:t>akan</a:t>
            </a:r>
            <a:r>
              <a:rPr lang="en-ID" dirty="0"/>
              <a:t> </a:t>
            </a:r>
            <a:r>
              <a:rPr lang="en-ID" dirty="0" err="1"/>
              <a:t>dipakai</a:t>
            </a:r>
            <a:r>
              <a:rPr lang="en-ID" dirty="0"/>
              <a:t> </a:t>
            </a:r>
            <a:r>
              <a:rPr lang="en-ID" dirty="0" err="1"/>
              <a:t>menggunakan</a:t>
            </a:r>
            <a:r>
              <a:rPr lang="en-ID" dirty="0"/>
              <a:t> </a:t>
            </a:r>
            <a:r>
              <a:rPr lang="en-ID" dirty="0" err="1"/>
              <a:t>pd.read_csv</a:t>
            </a:r>
            <a:r>
              <a:rPr lang="en-ID" dirty="0"/>
              <a:t>. </a:t>
            </a:r>
            <a:r>
              <a:rPr lang="en-ID" dirty="0" err="1"/>
              <a:t>Pastikan</a:t>
            </a:r>
            <a:r>
              <a:rPr lang="en-ID" dirty="0"/>
              <a:t> </a:t>
            </a:r>
            <a:r>
              <a:rPr lang="en-ID" dirty="0" err="1"/>
              <a:t>sudah</a:t>
            </a:r>
            <a:r>
              <a:rPr lang="en-ID" dirty="0"/>
              <a:t> </a:t>
            </a:r>
            <a:r>
              <a:rPr lang="en-ID" dirty="0" err="1"/>
              <a:t>mengupload</a:t>
            </a:r>
            <a:r>
              <a:rPr lang="en-ID" dirty="0"/>
              <a:t> file CSV pada </a:t>
            </a:r>
            <a:r>
              <a:rPr lang="en-ID" dirty="0" err="1"/>
              <a:t>bagian</a:t>
            </a:r>
            <a:r>
              <a:rPr lang="en-ID" dirty="0"/>
              <a:t> content.</a:t>
            </a:r>
          </a:p>
          <a:p>
            <a:pPr marL="0" indent="0">
              <a:buNone/>
            </a:pPr>
            <a:endParaRPr lang="en-ID" dirty="0"/>
          </a:p>
          <a:p>
            <a:pPr marL="0" indent="0">
              <a:buNone/>
            </a:pPr>
            <a:endParaRPr lang="en-ID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88" name="Google Shape;388;p42"/>
          <p:cNvSpPr/>
          <p:nvPr/>
        </p:nvSpPr>
        <p:spPr>
          <a:xfrm>
            <a:off x="8217100" y="1721450"/>
            <a:ext cx="423600" cy="423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" name="Google Shape;389;p42"/>
          <p:cNvSpPr/>
          <p:nvPr/>
        </p:nvSpPr>
        <p:spPr>
          <a:xfrm>
            <a:off x="8128459" y="4232975"/>
            <a:ext cx="600900" cy="6009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" name="Google Shape;390;p42"/>
          <p:cNvSpPr/>
          <p:nvPr/>
        </p:nvSpPr>
        <p:spPr>
          <a:xfrm>
            <a:off x="543504" y="2277275"/>
            <a:ext cx="343200" cy="3432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42"/>
          <p:cNvSpPr/>
          <p:nvPr/>
        </p:nvSpPr>
        <p:spPr>
          <a:xfrm>
            <a:off x="543504" y="402125"/>
            <a:ext cx="343200" cy="343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180070E-BCAC-4E28-88A1-1AA5909EBA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764" t="55463" r="37125" b="37861"/>
          <a:stretch/>
        </p:blipFill>
        <p:spPr>
          <a:xfrm>
            <a:off x="705554" y="4052145"/>
            <a:ext cx="3962401" cy="4118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433FD03-E53F-42FB-A065-6C1FCF2086B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4130" r="71111" b="5998"/>
          <a:stretch/>
        </p:blipFill>
        <p:spPr>
          <a:xfrm>
            <a:off x="5336736" y="1163523"/>
            <a:ext cx="2427133" cy="33004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5343C1D-7580-4421-A9C1-25AD7B699C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44397" y="4242511"/>
            <a:ext cx="1920406" cy="1182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6557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7" name="Google Shape;377;p42"/>
          <p:cNvGrpSpPr/>
          <p:nvPr/>
        </p:nvGrpSpPr>
        <p:grpSpPr>
          <a:xfrm>
            <a:off x="7879250" y="586762"/>
            <a:ext cx="343199" cy="323776"/>
            <a:chOff x="7824790" y="535013"/>
            <a:chExt cx="452889" cy="427201"/>
          </a:xfrm>
        </p:grpSpPr>
        <p:grpSp>
          <p:nvGrpSpPr>
            <p:cNvPr id="378" name="Google Shape;378;p42"/>
            <p:cNvGrpSpPr/>
            <p:nvPr/>
          </p:nvGrpSpPr>
          <p:grpSpPr>
            <a:xfrm>
              <a:off x="7824790" y="535013"/>
              <a:ext cx="452889" cy="427201"/>
              <a:chOff x="7439721" y="3845026"/>
              <a:chExt cx="587100" cy="553800"/>
            </a:xfrm>
          </p:grpSpPr>
          <p:sp>
            <p:nvSpPr>
              <p:cNvPr id="379" name="Google Shape;379;p42"/>
              <p:cNvSpPr/>
              <p:nvPr/>
            </p:nvSpPr>
            <p:spPr>
              <a:xfrm>
                <a:off x="7439721" y="3845026"/>
                <a:ext cx="587100" cy="553800"/>
              </a:xfrm>
              <a:prstGeom prst="roundRect">
                <a:avLst>
                  <a:gd name="adj" fmla="val 16667"/>
                </a:avLst>
              </a:prstGeom>
              <a:solidFill>
                <a:schemeClr val="dk1"/>
              </a:solidFill>
              <a:ln>
                <a:noFill/>
              </a:ln>
              <a:effectLst>
                <a:outerShdw blurRad="100013" dist="38100" dir="13020000" algn="bl" rotWithShape="0">
                  <a:schemeClr val="lt1">
                    <a:alpha val="2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380;p42"/>
              <p:cNvSpPr/>
              <p:nvPr/>
            </p:nvSpPr>
            <p:spPr>
              <a:xfrm>
                <a:off x="7439721" y="3845026"/>
                <a:ext cx="587100" cy="553800"/>
              </a:xfrm>
              <a:prstGeom prst="roundRect">
                <a:avLst>
                  <a:gd name="adj" fmla="val 16667"/>
                </a:avLst>
              </a:prstGeom>
              <a:solidFill>
                <a:schemeClr val="accent3"/>
              </a:solidFill>
              <a:ln>
                <a:noFill/>
              </a:ln>
              <a:effectLst>
                <a:outerShdw blurRad="100013" dist="57150" dir="2760000" algn="bl" rotWithShape="0">
                  <a:srgbClr val="000000">
                    <a:alpha val="94000"/>
                  </a:srgbClr>
                </a:outerShdw>
              </a:effectLst>
            </p:spPr>
            <p:txBody>
              <a:bodyPr spcFirstLastPara="1" wrap="square" lIns="0" tIns="91425" rIns="0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300">
                  <a:solidFill>
                    <a:schemeClr val="lt1"/>
                  </a:solidFill>
                  <a:latin typeface="Hammersmith One"/>
                  <a:ea typeface="Hammersmith One"/>
                  <a:cs typeface="Hammersmith One"/>
                  <a:sym typeface="Hammersmith One"/>
                </a:endParaRPr>
              </a:p>
            </p:txBody>
          </p:sp>
        </p:grpSp>
        <p:grpSp>
          <p:nvGrpSpPr>
            <p:cNvPr id="381" name="Google Shape;381;p42"/>
            <p:cNvGrpSpPr/>
            <p:nvPr/>
          </p:nvGrpSpPr>
          <p:grpSpPr>
            <a:xfrm>
              <a:off x="7992050" y="703420"/>
              <a:ext cx="118950" cy="90050"/>
              <a:chOff x="6190950" y="746750"/>
              <a:chExt cx="118950" cy="90050"/>
            </a:xfrm>
          </p:grpSpPr>
          <p:sp>
            <p:nvSpPr>
              <p:cNvPr id="382" name="Google Shape;382;p42"/>
              <p:cNvSpPr/>
              <p:nvPr/>
            </p:nvSpPr>
            <p:spPr>
              <a:xfrm>
                <a:off x="6190950" y="746750"/>
                <a:ext cx="1189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4758" h="1" fill="none" extrusionOk="0">
                    <a:moveTo>
                      <a:pt x="1" y="0"/>
                    </a:moveTo>
                    <a:lnTo>
                      <a:pt x="4757" y="0"/>
                    </a:lnTo>
                  </a:path>
                </a:pathLst>
              </a:custGeom>
              <a:solidFill>
                <a:schemeClr val="lt2"/>
              </a:solidFill>
              <a:ln w="15000" cap="rnd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" name="Google Shape;383;p42"/>
              <p:cNvSpPr/>
              <p:nvPr/>
            </p:nvSpPr>
            <p:spPr>
              <a:xfrm>
                <a:off x="6190950" y="791775"/>
                <a:ext cx="1189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4758" h="1" fill="none" extrusionOk="0">
                    <a:moveTo>
                      <a:pt x="1" y="0"/>
                    </a:moveTo>
                    <a:lnTo>
                      <a:pt x="4757" y="0"/>
                    </a:lnTo>
                  </a:path>
                </a:pathLst>
              </a:custGeom>
              <a:solidFill>
                <a:schemeClr val="lt2"/>
              </a:solidFill>
              <a:ln w="15000" cap="rnd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" name="Google Shape;384;p42"/>
              <p:cNvSpPr/>
              <p:nvPr/>
            </p:nvSpPr>
            <p:spPr>
              <a:xfrm>
                <a:off x="6190950" y="836775"/>
                <a:ext cx="1189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4758" h="1" fill="none" extrusionOk="0">
                    <a:moveTo>
                      <a:pt x="1" y="1"/>
                    </a:moveTo>
                    <a:lnTo>
                      <a:pt x="4757" y="1"/>
                    </a:lnTo>
                  </a:path>
                </a:pathLst>
              </a:custGeom>
              <a:solidFill>
                <a:schemeClr val="lt2"/>
              </a:solidFill>
              <a:ln w="15000" cap="rnd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85" name="Google Shape;385;p42"/>
          <p:cNvSpPr txBox="1">
            <a:spLocks noGrp="1"/>
          </p:cNvSpPr>
          <p:nvPr>
            <p:ph type="title"/>
          </p:nvPr>
        </p:nvSpPr>
        <p:spPr>
          <a:xfrm>
            <a:off x="815806" y="500875"/>
            <a:ext cx="6433200" cy="495300"/>
          </a:xfrm>
          <a:prstGeom prst="rect">
            <a:avLst/>
          </a:prstGeom>
        </p:spPr>
        <p:txBody>
          <a:bodyPr spcFirstLastPara="1" wrap="square" lIns="182875" tIns="91425" rIns="91425" bIns="91425" anchor="ctr" anchorCtr="0">
            <a:noAutofit/>
          </a:bodyPr>
          <a:lstStyle/>
          <a:p>
            <a:r>
              <a:rPr lang="en-US" dirty="0"/>
              <a:t>02 E</a:t>
            </a:r>
            <a:r>
              <a:rPr lang="en-ID" dirty="0"/>
              <a:t>XPLORATORY DATA ANALYSIS</a:t>
            </a:r>
          </a:p>
        </p:txBody>
      </p:sp>
      <p:sp>
        <p:nvSpPr>
          <p:cNvPr id="386" name="Google Shape;386;p42"/>
          <p:cNvSpPr txBox="1">
            <a:spLocks noGrp="1"/>
          </p:cNvSpPr>
          <p:nvPr>
            <p:ph type="body" idx="1"/>
          </p:nvPr>
        </p:nvSpPr>
        <p:spPr>
          <a:xfrm>
            <a:off x="886704" y="1870631"/>
            <a:ext cx="3273779" cy="193167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>
              <a:buNone/>
            </a:pPr>
            <a:r>
              <a:rPr lang="en-ID" dirty="0"/>
              <a:t>Setelah dataset </a:t>
            </a:r>
            <a:r>
              <a:rPr lang="en-ID" dirty="0" err="1"/>
              <a:t>terbaca</a:t>
            </a:r>
            <a:r>
              <a:rPr lang="en-ID" dirty="0"/>
              <a:t> oleh system, </a:t>
            </a:r>
            <a:r>
              <a:rPr lang="en-ID" dirty="0" err="1"/>
              <a:t>lakukan</a:t>
            </a:r>
            <a:r>
              <a:rPr lang="en-ID" dirty="0"/>
              <a:t> </a:t>
            </a:r>
            <a:r>
              <a:rPr lang="en-ID" dirty="0" err="1"/>
              <a:t>pencarian</a:t>
            </a:r>
            <a:r>
              <a:rPr lang="en-ID" dirty="0"/>
              <a:t> </a:t>
            </a:r>
            <a:r>
              <a:rPr lang="en-ID" dirty="0" err="1"/>
              <a:t>informasi</a:t>
            </a:r>
            <a:r>
              <a:rPr lang="en-ID" dirty="0"/>
              <a:t> data yang </a:t>
            </a:r>
            <a:r>
              <a:rPr lang="en-ID" dirty="0" err="1"/>
              <a:t>diperlukan</a:t>
            </a:r>
            <a:r>
              <a:rPr lang="en-ID" dirty="0"/>
              <a:t>.</a:t>
            </a:r>
          </a:p>
          <a:p>
            <a:pPr marL="0" indent="0">
              <a:buNone/>
            </a:pPr>
            <a:endParaRPr lang="en-ID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88" name="Google Shape;388;p42"/>
          <p:cNvSpPr/>
          <p:nvPr/>
        </p:nvSpPr>
        <p:spPr>
          <a:xfrm>
            <a:off x="8217100" y="1721450"/>
            <a:ext cx="423600" cy="423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" name="Google Shape;389;p42"/>
          <p:cNvSpPr/>
          <p:nvPr/>
        </p:nvSpPr>
        <p:spPr>
          <a:xfrm>
            <a:off x="8128459" y="4232975"/>
            <a:ext cx="600900" cy="6009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" name="Google Shape;390;p42"/>
          <p:cNvSpPr/>
          <p:nvPr/>
        </p:nvSpPr>
        <p:spPr>
          <a:xfrm>
            <a:off x="543504" y="2277275"/>
            <a:ext cx="343200" cy="3432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42"/>
          <p:cNvSpPr/>
          <p:nvPr/>
        </p:nvSpPr>
        <p:spPr>
          <a:xfrm>
            <a:off x="543504" y="402125"/>
            <a:ext cx="343200" cy="343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5343C1D-7580-4421-A9C1-25AD7B699C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44397" y="4242511"/>
            <a:ext cx="1920406" cy="118272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23077E1-A019-4062-9179-E52BD73DED4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741" t="49151" r="32469" b="41215"/>
          <a:stretch/>
        </p:blipFill>
        <p:spPr>
          <a:xfrm>
            <a:off x="4617156" y="2020167"/>
            <a:ext cx="3388844" cy="4953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2CF5EB3-B41A-49D1-9D9B-51D69309F6F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0464" t="48094" r="32477" b="45606"/>
          <a:stretch/>
        </p:blipFill>
        <p:spPr>
          <a:xfrm>
            <a:off x="4617156" y="2649545"/>
            <a:ext cx="3388844" cy="32377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373A9D1-2D88-4730-8CC1-FC0103BD681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0673" t="62526" r="31972" b="31177"/>
          <a:stretch/>
        </p:blipFill>
        <p:spPr>
          <a:xfrm>
            <a:off x="4617157" y="3107400"/>
            <a:ext cx="3388843" cy="32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0758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7" name="Google Shape;377;p42"/>
          <p:cNvGrpSpPr/>
          <p:nvPr/>
        </p:nvGrpSpPr>
        <p:grpSpPr>
          <a:xfrm>
            <a:off x="7879250" y="586762"/>
            <a:ext cx="343199" cy="323776"/>
            <a:chOff x="7824790" y="535013"/>
            <a:chExt cx="452889" cy="427201"/>
          </a:xfrm>
        </p:grpSpPr>
        <p:grpSp>
          <p:nvGrpSpPr>
            <p:cNvPr id="378" name="Google Shape;378;p42"/>
            <p:cNvGrpSpPr/>
            <p:nvPr/>
          </p:nvGrpSpPr>
          <p:grpSpPr>
            <a:xfrm>
              <a:off x="7824790" y="535013"/>
              <a:ext cx="452889" cy="427201"/>
              <a:chOff x="7439721" y="3845026"/>
              <a:chExt cx="587100" cy="553800"/>
            </a:xfrm>
          </p:grpSpPr>
          <p:sp>
            <p:nvSpPr>
              <p:cNvPr id="379" name="Google Shape;379;p42"/>
              <p:cNvSpPr/>
              <p:nvPr/>
            </p:nvSpPr>
            <p:spPr>
              <a:xfrm>
                <a:off x="7439721" y="3845026"/>
                <a:ext cx="587100" cy="553800"/>
              </a:xfrm>
              <a:prstGeom prst="roundRect">
                <a:avLst>
                  <a:gd name="adj" fmla="val 16667"/>
                </a:avLst>
              </a:prstGeom>
              <a:solidFill>
                <a:schemeClr val="dk1"/>
              </a:solidFill>
              <a:ln>
                <a:noFill/>
              </a:ln>
              <a:effectLst>
                <a:outerShdw blurRad="100013" dist="38100" dir="13020000" algn="bl" rotWithShape="0">
                  <a:schemeClr val="lt1">
                    <a:alpha val="2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380;p42"/>
              <p:cNvSpPr/>
              <p:nvPr/>
            </p:nvSpPr>
            <p:spPr>
              <a:xfrm>
                <a:off x="7439721" y="3845026"/>
                <a:ext cx="587100" cy="553800"/>
              </a:xfrm>
              <a:prstGeom prst="roundRect">
                <a:avLst>
                  <a:gd name="adj" fmla="val 16667"/>
                </a:avLst>
              </a:prstGeom>
              <a:solidFill>
                <a:schemeClr val="accent3"/>
              </a:solidFill>
              <a:ln>
                <a:noFill/>
              </a:ln>
              <a:effectLst>
                <a:outerShdw blurRad="100013" dist="57150" dir="2760000" algn="bl" rotWithShape="0">
                  <a:srgbClr val="000000">
                    <a:alpha val="94000"/>
                  </a:srgbClr>
                </a:outerShdw>
              </a:effectLst>
            </p:spPr>
            <p:txBody>
              <a:bodyPr spcFirstLastPara="1" wrap="square" lIns="0" tIns="91425" rIns="0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300">
                  <a:solidFill>
                    <a:schemeClr val="lt1"/>
                  </a:solidFill>
                  <a:latin typeface="Hammersmith One"/>
                  <a:ea typeface="Hammersmith One"/>
                  <a:cs typeface="Hammersmith One"/>
                  <a:sym typeface="Hammersmith One"/>
                </a:endParaRPr>
              </a:p>
            </p:txBody>
          </p:sp>
        </p:grpSp>
        <p:grpSp>
          <p:nvGrpSpPr>
            <p:cNvPr id="381" name="Google Shape;381;p42"/>
            <p:cNvGrpSpPr/>
            <p:nvPr/>
          </p:nvGrpSpPr>
          <p:grpSpPr>
            <a:xfrm>
              <a:off x="7992050" y="703420"/>
              <a:ext cx="118950" cy="90050"/>
              <a:chOff x="6190950" y="746750"/>
              <a:chExt cx="118950" cy="90050"/>
            </a:xfrm>
          </p:grpSpPr>
          <p:sp>
            <p:nvSpPr>
              <p:cNvPr id="382" name="Google Shape;382;p42"/>
              <p:cNvSpPr/>
              <p:nvPr/>
            </p:nvSpPr>
            <p:spPr>
              <a:xfrm>
                <a:off x="6190950" y="746750"/>
                <a:ext cx="1189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4758" h="1" fill="none" extrusionOk="0">
                    <a:moveTo>
                      <a:pt x="1" y="0"/>
                    </a:moveTo>
                    <a:lnTo>
                      <a:pt x="4757" y="0"/>
                    </a:lnTo>
                  </a:path>
                </a:pathLst>
              </a:custGeom>
              <a:solidFill>
                <a:schemeClr val="lt2"/>
              </a:solidFill>
              <a:ln w="15000" cap="rnd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" name="Google Shape;383;p42"/>
              <p:cNvSpPr/>
              <p:nvPr/>
            </p:nvSpPr>
            <p:spPr>
              <a:xfrm>
                <a:off x="6190950" y="791775"/>
                <a:ext cx="1189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4758" h="1" fill="none" extrusionOk="0">
                    <a:moveTo>
                      <a:pt x="1" y="0"/>
                    </a:moveTo>
                    <a:lnTo>
                      <a:pt x="4757" y="0"/>
                    </a:lnTo>
                  </a:path>
                </a:pathLst>
              </a:custGeom>
              <a:solidFill>
                <a:schemeClr val="lt2"/>
              </a:solidFill>
              <a:ln w="15000" cap="rnd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" name="Google Shape;384;p42"/>
              <p:cNvSpPr/>
              <p:nvPr/>
            </p:nvSpPr>
            <p:spPr>
              <a:xfrm>
                <a:off x="6190950" y="836775"/>
                <a:ext cx="1189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4758" h="1" fill="none" extrusionOk="0">
                    <a:moveTo>
                      <a:pt x="1" y="1"/>
                    </a:moveTo>
                    <a:lnTo>
                      <a:pt x="4757" y="1"/>
                    </a:lnTo>
                  </a:path>
                </a:pathLst>
              </a:custGeom>
              <a:solidFill>
                <a:schemeClr val="lt2"/>
              </a:solidFill>
              <a:ln w="15000" cap="rnd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85" name="Google Shape;385;p42"/>
          <p:cNvSpPr txBox="1">
            <a:spLocks noGrp="1"/>
          </p:cNvSpPr>
          <p:nvPr>
            <p:ph type="title"/>
          </p:nvPr>
        </p:nvSpPr>
        <p:spPr>
          <a:xfrm>
            <a:off x="815806" y="500875"/>
            <a:ext cx="6433200" cy="495300"/>
          </a:xfrm>
          <a:prstGeom prst="rect">
            <a:avLst/>
          </a:prstGeom>
        </p:spPr>
        <p:txBody>
          <a:bodyPr spcFirstLastPara="1" wrap="square" lIns="182875" tIns="91425" rIns="91425" bIns="91425" anchor="ctr" anchorCtr="0">
            <a:noAutofit/>
          </a:bodyPr>
          <a:lstStyle/>
          <a:p>
            <a:r>
              <a:rPr lang="en-US" dirty="0"/>
              <a:t>02 E</a:t>
            </a:r>
            <a:r>
              <a:rPr lang="en-ID" dirty="0"/>
              <a:t>XPLORATORY DATA ANALYSIS</a:t>
            </a:r>
          </a:p>
        </p:txBody>
      </p:sp>
      <p:sp>
        <p:nvSpPr>
          <p:cNvPr id="386" name="Google Shape;386;p42"/>
          <p:cNvSpPr txBox="1">
            <a:spLocks noGrp="1"/>
          </p:cNvSpPr>
          <p:nvPr>
            <p:ph type="body" idx="1"/>
          </p:nvPr>
        </p:nvSpPr>
        <p:spPr>
          <a:xfrm>
            <a:off x="886704" y="1870631"/>
            <a:ext cx="3211163" cy="193167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>
              <a:buNone/>
            </a:pPr>
            <a:r>
              <a:rPr lang="en-ID" dirty="0" err="1"/>
              <a:t>Cek</a:t>
            </a:r>
            <a:r>
              <a:rPr lang="en-ID" dirty="0"/>
              <a:t> </a:t>
            </a:r>
            <a:r>
              <a:rPr lang="en-ID" dirty="0" err="1"/>
              <a:t>distribusi</a:t>
            </a:r>
            <a:r>
              <a:rPr lang="en-ID" dirty="0"/>
              <a:t> </a:t>
            </a:r>
            <a:r>
              <a:rPr lang="en-ID" dirty="0" err="1"/>
              <a:t>nilai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</a:t>
            </a:r>
            <a:r>
              <a:rPr lang="en-ID" dirty="0" err="1"/>
              <a:t>tiap</a:t>
            </a:r>
            <a:r>
              <a:rPr lang="en-ID" dirty="0"/>
              <a:t> </a:t>
            </a:r>
            <a:r>
              <a:rPr lang="en-ID" dirty="0" err="1"/>
              <a:t>pelajaran</a:t>
            </a:r>
            <a:r>
              <a:rPr lang="en-ID" dirty="0"/>
              <a:t> </a:t>
            </a:r>
            <a:r>
              <a:rPr lang="en-ID" dirty="0" err="1"/>
              <a:t>yg</a:t>
            </a:r>
            <a:r>
              <a:rPr lang="en-ID" dirty="0"/>
              <a:t> </a:t>
            </a:r>
            <a:r>
              <a:rPr lang="en-ID" dirty="0" err="1"/>
              <a:t>terdiri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</a:t>
            </a:r>
            <a:r>
              <a:rPr lang="en-ID" dirty="0" err="1"/>
              <a:t>Matematika</a:t>
            </a:r>
            <a:r>
              <a:rPr lang="en-ID" dirty="0"/>
              <a:t>, Sejarah, </a:t>
            </a:r>
            <a:r>
              <a:rPr lang="en-ID" dirty="0" err="1"/>
              <a:t>Fisika</a:t>
            </a:r>
            <a:r>
              <a:rPr lang="en-ID" dirty="0"/>
              <a:t>, Kimia, </a:t>
            </a:r>
            <a:r>
              <a:rPr lang="en-ID" dirty="0" err="1"/>
              <a:t>Biologi</a:t>
            </a:r>
            <a:r>
              <a:rPr lang="en-ID" dirty="0"/>
              <a:t>, </a:t>
            </a:r>
            <a:r>
              <a:rPr lang="en-ID" dirty="0" err="1"/>
              <a:t>Inggris</a:t>
            </a:r>
            <a:r>
              <a:rPr lang="en-ID" dirty="0"/>
              <a:t> dan </a:t>
            </a:r>
            <a:r>
              <a:rPr lang="en-ID" dirty="0" err="1"/>
              <a:t>Geografi</a:t>
            </a:r>
            <a:r>
              <a:rPr lang="en-ID" dirty="0"/>
              <a:t>. </a:t>
            </a:r>
            <a:r>
              <a:rPr lang="en-ID" dirty="0" err="1"/>
              <a:t>Distribusi</a:t>
            </a:r>
            <a:r>
              <a:rPr lang="en-ID" dirty="0"/>
              <a:t> </a:t>
            </a:r>
            <a:r>
              <a:rPr lang="en-ID" dirty="0" err="1"/>
              <a:t>menunjukkan</a:t>
            </a:r>
            <a:r>
              <a:rPr lang="en-ID" dirty="0"/>
              <a:t> interval </a:t>
            </a:r>
            <a:r>
              <a:rPr lang="en-ID" dirty="0" err="1"/>
              <a:t>nilai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banyaknya</a:t>
            </a:r>
            <a:r>
              <a:rPr lang="en-ID" dirty="0"/>
              <a:t> </a:t>
            </a:r>
            <a:r>
              <a:rPr lang="en-ID" dirty="0" err="1"/>
              <a:t>siswa</a:t>
            </a:r>
            <a:r>
              <a:rPr lang="en-ID" dirty="0"/>
              <a:t> </a:t>
            </a:r>
            <a:r>
              <a:rPr lang="en-ID" dirty="0" err="1"/>
              <a:t>memperoleh</a:t>
            </a:r>
            <a:r>
              <a:rPr lang="en-ID" dirty="0"/>
              <a:t> </a:t>
            </a:r>
            <a:r>
              <a:rPr lang="en-ID" dirty="0" err="1"/>
              <a:t>nilai</a:t>
            </a:r>
            <a:r>
              <a:rPr lang="en-ID" dirty="0"/>
              <a:t> </a:t>
            </a:r>
            <a:r>
              <a:rPr lang="en-ID" dirty="0" err="1"/>
              <a:t>tersebut</a:t>
            </a:r>
            <a:r>
              <a:rPr lang="en-ID" dirty="0"/>
              <a:t>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88" name="Google Shape;388;p42"/>
          <p:cNvSpPr/>
          <p:nvPr/>
        </p:nvSpPr>
        <p:spPr>
          <a:xfrm>
            <a:off x="8217100" y="1721450"/>
            <a:ext cx="423600" cy="423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" name="Google Shape;389;p42"/>
          <p:cNvSpPr/>
          <p:nvPr/>
        </p:nvSpPr>
        <p:spPr>
          <a:xfrm>
            <a:off x="8128459" y="4232975"/>
            <a:ext cx="600900" cy="6009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" name="Google Shape;390;p42"/>
          <p:cNvSpPr/>
          <p:nvPr/>
        </p:nvSpPr>
        <p:spPr>
          <a:xfrm>
            <a:off x="543504" y="2277275"/>
            <a:ext cx="343200" cy="3432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42"/>
          <p:cNvSpPr/>
          <p:nvPr/>
        </p:nvSpPr>
        <p:spPr>
          <a:xfrm>
            <a:off x="543504" y="402125"/>
            <a:ext cx="343200" cy="343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5343C1D-7580-4421-A9C1-25AD7B699C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44397" y="4242511"/>
            <a:ext cx="1920406" cy="118272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5B20815-9B53-4C0E-9736-5EA52BA7834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468" t="41202" r="36956" b="47110"/>
          <a:stretch/>
        </p:blipFill>
        <p:spPr>
          <a:xfrm>
            <a:off x="4900522" y="1143380"/>
            <a:ext cx="2978727" cy="600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3856882-3D78-47D5-B0EE-BE40F7CE26E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0494" t="41700" r="36930" b="46612"/>
          <a:stretch/>
        </p:blipFill>
        <p:spPr>
          <a:xfrm>
            <a:off x="4900522" y="1740289"/>
            <a:ext cx="2978727" cy="6009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71DC64E-1C78-493C-8B42-62D9755E8EA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0617" t="41700" r="36807" b="46612"/>
          <a:stretch/>
        </p:blipFill>
        <p:spPr>
          <a:xfrm>
            <a:off x="4900522" y="2277901"/>
            <a:ext cx="2978727" cy="60090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E623323-B3CA-423B-840E-B7661ED7FC2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0512" t="41700" r="36913" b="46657"/>
          <a:stretch/>
        </p:blipFill>
        <p:spPr>
          <a:xfrm>
            <a:off x="4900522" y="2813751"/>
            <a:ext cx="2978727" cy="59857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DF25A01-675A-4F46-9B7F-C9A448E9CAC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0617" t="41700" r="36807" b="46611"/>
          <a:stretch/>
        </p:blipFill>
        <p:spPr>
          <a:xfrm>
            <a:off x="4900522" y="3412094"/>
            <a:ext cx="2978727" cy="60090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133E8F9-0D7C-4FB0-AD5C-77F7E5B1A7E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30426" t="41521" r="36998" b="46836"/>
          <a:stretch/>
        </p:blipFill>
        <p:spPr>
          <a:xfrm>
            <a:off x="4900522" y="3959105"/>
            <a:ext cx="2978727" cy="59857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299C226-D16C-48EB-A518-2B98BD3EA67B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30493" t="41745" r="36931" b="46613"/>
          <a:stretch/>
        </p:blipFill>
        <p:spPr>
          <a:xfrm>
            <a:off x="4900522" y="4533425"/>
            <a:ext cx="2978727" cy="598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3881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7" name="Google Shape;377;p42"/>
          <p:cNvGrpSpPr/>
          <p:nvPr/>
        </p:nvGrpSpPr>
        <p:grpSpPr>
          <a:xfrm>
            <a:off x="7879250" y="586762"/>
            <a:ext cx="343199" cy="323776"/>
            <a:chOff x="7824790" y="535013"/>
            <a:chExt cx="452889" cy="427201"/>
          </a:xfrm>
        </p:grpSpPr>
        <p:grpSp>
          <p:nvGrpSpPr>
            <p:cNvPr id="378" name="Google Shape;378;p42"/>
            <p:cNvGrpSpPr/>
            <p:nvPr/>
          </p:nvGrpSpPr>
          <p:grpSpPr>
            <a:xfrm>
              <a:off x="7824790" y="535013"/>
              <a:ext cx="452889" cy="427201"/>
              <a:chOff x="7439721" y="3845026"/>
              <a:chExt cx="587100" cy="553800"/>
            </a:xfrm>
          </p:grpSpPr>
          <p:sp>
            <p:nvSpPr>
              <p:cNvPr id="379" name="Google Shape;379;p42"/>
              <p:cNvSpPr/>
              <p:nvPr/>
            </p:nvSpPr>
            <p:spPr>
              <a:xfrm>
                <a:off x="7439721" y="3845026"/>
                <a:ext cx="587100" cy="553800"/>
              </a:xfrm>
              <a:prstGeom prst="roundRect">
                <a:avLst>
                  <a:gd name="adj" fmla="val 16667"/>
                </a:avLst>
              </a:prstGeom>
              <a:solidFill>
                <a:schemeClr val="dk1"/>
              </a:solidFill>
              <a:ln>
                <a:noFill/>
              </a:ln>
              <a:effectLst>
                <a:outerShdw blurRad="100013" dist="38100" dir="13020000" algn="bl" rotWithShape="0">
                  <a:schemeClr val="lt1">
                    <a:alpha val="2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380;p42"/>
              <p:cNvSpPr/>
              <p:nvPr/>
            </p:nvSpPr>
            <p:spPr>
              <a:xfrm>
                <a:off x="7439721" y="3845026"/>
                <a:ext cx="587100" cy="553800"/>
              </a:xfrm>
              <a:prstGeom prst="roundRect">
                <a:avLst>
                  <a:gd name="adj" fmla="val 16667"/>
                </a:avLst>
              </a:prstGeom>
              <a:solidFill>
                <a:schemeClr val="accent3"/>
              </a:solidFill>
              <a:ln>
                <a:noFill/>
              </a:ln>
              <a:effectLst>
                <a:outerShdw blurRad="100013" dist="57150" dir="2760000" algn="bl" rotWithShape="0">
                  <a:srgbClr val="000000">
                    <a:alpha val="94000"/>
                  </a:srgbClr>
                </a:outerShdw>
              </a:effectLst>
            </p:spPr>
            <p:txBody>
              <a:bodyPr spcFirstLastPara="1" wrap="square" lIns="0" tIns="91425" rIns="0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300">
                  <a:solidFill>
                    <a:schemeClr val="lt1"/>
                  </a:solidFill>
                  <a:latin typeface="Hammersmith One"/>
                  <a:ea typeface="Hammersmith One"/>
                  <a:cs typeface="Hammersmith One"/>
                  <a:sym typeface="Hammersmith One"/>
                </a:endParaRPr>
              </a:p>
            </p:txBody>
          </p:sp>
        </p:grpSp>
        <p:grpSp>
          <p:nvGrpSpPr>
            <p:cNvPr id="381" name="Google Shape;381;p42"/>
            <p:cNvGrpSpPr/>
            <p:nvPr/>
          </p:nvGrpSpPr>
          <p:grpSpPr>
            <a:xfrm>
              <a:off x="7992050" y="703420"/>
              <a:ext cx="118950" cy="90050"/>
              <a:chOff x="6190950" y="746750"/>
              <a:chExt cx="118950" cy="90050"/>
            </a:xfrm>
          </p:grpSpPr>
          <p:sp>
            <p:nvSpPr>
              <p:cNvPr id="382" name="Google Shape;382;p42"/>
              <p:cNvSpPr/>
              <p:nvPr/>
            </p:nvSpPr>
            <p:spPr>
              <a:xfrm>
                <a:off x="6190950" y="746750"/>
                <a:ext cx="1189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4758" h="1" fill="none" extrusionOk="0">
                    <a:moveTo>
                      <a:pt x="1" y="0"/>
                    </a:moveTo>
                    <a:lnTo>
                      <a:pt x="4757" y="0"/>
                    </a:lnTo>
                  </a:path>
                </a:pathLst>
              </a:custGeom>
              <a:solidFill>
                <a:schemeClr val="lt2"/>
              </a:solidFill>
              <a:ln w="15000" cap="rnd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" name="Google Shape;383;p42"/>
              <p:cNvSpPr/>
              <p:nvPr/>
            </p:nvSpPr>
            <p:spPr>
              <a:xfrm>
                <a:off x="6190950" y="791775"/>
                <a:ext cx="1189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4758" h="1" fill="none" extrusionOk="0">
                    <a:moveTo>
                      <a:pt x="1" y="0"/>
                    </a:moveTo>
                    <a:lnTo>
                      <a:pt x="4757" y="0"/>
                    </a:lnTo>
                  </a:path>
                </a:pathLst>
              </a:custGeom>
              <a:solidFill>
                <a:schemeClr val="lt2"/>
              </a:solidFill>
              <a:ln w="15000" cap="rnd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" name="Google Shape;384;p42"/>
              <p:cNvSpPr/>
              <p:nvPr/>
            </p:nvSpPr>
            <p:spPr>
              <a:xfrm>
                <a:off x="6190950" y="836775"/>
                <a:ext cx="1189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4758" h="1" fill="none" extrusionOk="0">
                    <a:moveTo>
                      <a:pt x="1" y="1"/>
                    </a:moveTo>
                    <a:lnTo>
                      <a:pt x="4757" y="1"/>
                    </a:lnTo>
                  </a:path>
                </a:pathLst>
              </a:custGeom>
              <a:solidFill>
                <a:schemeClr val="lt2"/>
              </a:solidFill>
              <a:ln w="15000" cap="rnd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85" name="Google Shape;385;p42"/>
          <p:cNvSpPr txBox="1">
            <a:spLocks noGrp="1"/>
          </p:cNvSpPr>
          <p:nvPr>
            <p:ph type="title"/>
          </p:nvPr>
        </p:nvSpPr>
        <p:spPr>
          <a:xfrm>
            <a:off x="815806" y="500875"/>
            <a:ext cx="6433200" cy="495300"/>
          </a:xfrm>
          <a:prstGeom prst="rect">
            <a:avLst/>
          </a:prstGeom>
        </p:spPr>
        <p:txBody>
          <a:bodyPr spcFirstLastPara="1" wrap="square" lIns="182875" tIns="91425" rIns="91425" bIns="91425" anchor="ctr" anchorCtr="0">
            <a:noAutofit/>
          </a:bodyPr>
          <a:lstStyle/>
          <a:p>
            <a:r>
              <a:rPr lang="en-US" dirty="0"/>
              <a:t>02 E</a:t>
            </a:r>
            <a:r>
              <a:rPr lang="en-ID" dirty="0"/>
              <a:t>XPLORATORY DATA ANALYSIS</a:t>
            </a:r>
          </a:p>
        </p:txBody>
      </p:sp>
      <p:sp>
        <p:nvSpPr>
          <p:cNvPr id="389" name="Google Shape;389;p42"/>
          <p:cNvSpPr/>
          <p:nvPr/>
        </p:nvSpPr>
        <p:spPr>
          <a:xfrm>
            <a:off x="8128459" y="4232975"/>
            <a:ext cx="600900" cy="6009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" name="Google Shape;390;p42"/>
          <p:cNvSpPr/>
          <p:nvPr/>
        </p:nvSpPr>
        <p:spPr>
          <a:xfrm>
            <a:off x="543504" y="2277275"/>
            <a:ext cx="343200" cy="3432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42"/>
          <p:cNvSpPr/>
          <p:nvPr/>
        </p:nvSpPr>
        <p:spPr>
          <a:xfrm>
            <a:off x="543504" y="402125"/>
            <a:ext cx="343200" cy="343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5343C1D-7580-4421-A9C1-25AD7B699C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44397" y="4242511"/>
            <a:ext cx="1920406" cy="118272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05158D6-F084-47A0-8CBF-75319423B9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110" y="1461405"/>
            <a:ext cx="2153476" cy="1715992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33DB47F-08BE-450D-A7BF-037DACBA24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5586" y="1461405"/>
            <a:ext cx="2153476" cy="1715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67BE340-7AD6-491D-BD1D-4D9E259223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9062" y="1461405"/>
            <a:ext cx="2153476" cy="1715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BD841EE-E539-4428-B28A-6D5677066E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2538" y="1461405"/>
            <a:ext cx="2153476" cy="1715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9372C8B4-6037-4E2F-8E18-2F76906DFF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7685" y="3177397"/>
            <a:ext cx="2153477" cy="1715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2FAB52F3-2498-4A04-92C3-521D3AF684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161" y="3177397"/>
            <a:ext cx="2153477" cy="1715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B491FC80-6A0D-404F-BAA8-CA2F2FA9F5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4638" y="3177397"/>
            <a:ext cx="2153476" cy="1715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48848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7" name="Google Shape;377;p42"/>
          <p:cNvGrpSpPr/>
          <p:nvPr/>
        </p:nvGrpSpPr>
        <p:grpSpPr>
          <a:xfrm>
            <a:off x="7879250" y="586762"/>
            <a:ext cx="343199" cy="323776"/>
            <a:chOff x="7824790" y="535013"/>
            <a:chExt cx="452889" cy="427201"/>
          </a:xfrm>
        </p:grpSpPr>
        <p:grpSp>
          <p:nvGrpSpPr>
            <p:cNvPr id="378" name="Google Shape;378;p42"/>
            <p:cNvGrpSpPr/>
            <p:nvPr/>
          </p:nvGrpSpPr>
          <p:grpSpPr>
            <a:xfrm>
              <a:off x="7824790" y="535013"/>
              <a:ext cx="452889" cy="427201"/>
              <a:chOff x="7439721" y="3845026"/>
              <a:chExt cx="587100" cy="553800"/>
            </a:xfrm>
          </p:grpSpPr>
          <p:sp>
            <p:nvSpPr>
              <p:cNvPr id="379" name="Google Shape;379;p42"/>
              <p:cNvSpPr/>
              <p:nvPr/>
            </p:nvSpPr>
            <p:spPr>
              <a:xfrm>
                <a:off x="7439721" y="3845026"/>
                <a:ext cx="587100" cy="553800"/>
              </a:xfrm>
              <a:prstGeom prst="roundRect">
                <a:avLst>
                  <a:gd name="adj" fmla="val 16667"/>
                </a:avLst>
              </a:prstGeom>
              <a:solidFill>
                <a:schemeClr val="dk1"/>
              </a:solidFill>
              <a:ln>
                <a:noFill/>
              </a:ln>
              <a:effectLst>
                <a:outerShdw blurRad="100013" dist="38100" dir="13020000" algn="bl" rotWithShape="0">
                  <a:schemeClr val="lt1">
                    <a:alpha val="2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380;p42"/>
              <p:cNvSpPr/>
              <p:nvPr/>
            </p:nvSpPr>
            <p:spPr>
              <a:xfrm>
                <a:off x="7439721" y="3845026"/>
                <a:ext cx="587100" cy="553800"/>
              </a:xfrm>
              <a:prstGeom prst="roundRect">
                <a:avLst>
                  <a:gd name="adj" fmla="val 16667"/>
                </a:avLst>
              </a:prstGeom>
              <a:solidFill>
                <a:schemeClr val="accent3"/>
              </a:solidFill>
              <a:ln>
                <a:noFill/>
              </a:ln>
              <a:effectLst>
                <a:outerShdw blurRad="100013" dist="57150" dir="2760000" algn="bl" rotWithShape="0">
                  <a:srgbClr val="000000">
                    <a:alpha val="94000"/>
                  </a:srgbClr>
                </a:outerShdw>
              </a:effectLst>
            </p:spPr>
            <p:txBody>
              <a:bodyPr spcFirstLastPara="1" wrap="square" lIns="0" tIns="91425" rIns="0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300">
                  <a:solidFill>
                    <a:schemeClr val="lt1"/>
                  </a:solidFill>
                  <a:latin typeface="Hammersmith One"/>
                  <a:ea typeface="Hammersmith One"/>
                  <a:cs typeface="Hammersmith One"/>
                  <a:sym typeface="Hammersmith One"/>
                </a:endParaRPr>
              </a:p>
            </p:txBody>
          </p:sp>
        </p:grpSp>
        <p:grpSp>
          <p:nvGrpSpPr>
            <p:cNvPr id="381" name="Google Shape;381;p42"/>
            <p:cNvGrpSpPr/>
            <p:nvPr/>
          </p:nvGrpSpPr>
          <p:grpSpPr>
            <a:xfrm>
              <a:off x="7992050" y="703420"/>
              <a:ext cx="118950" cy="90050"/>
              <a:chOff x="6190950" y="746750"/>
              <a:chExt cx="118950" cy="90050"/>
            </a:xfrm>
          </p:grpSpPr>
          <p:sp>
            <p:nvSpPr>
              <p:cNvPr id="382" name="Google Shape;382;p42"/>
              <p:cNvSpPr/>
              <p:nvPr/>
            </p:nvSpPr>
            <p:spPr>
              <a:xfrm>
                <a:off x="6190950" y="746750"/>
                <a:ext cx="1189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4758" h="1" fill="none" extrusionOk="0">
                    <a:moveTo>
                      <a:pt x="1" y="0"/>
                    </a:moveTo>
                    <a:lnTo>
                      <a:pt x="4757" y="0"/>
                    </a:lnTo>
                  </a:path>
                </a:pathLst>
              </a:custGeom>
              <a:solidFill>
                <a:schemeClr val="lt2"/>
              </a:solidFill>
              <a:ln w="15000" cap="rnd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" name="Google Shape;383;p42"/>
              <p:cNvSpPr/>
              <p:nvPr/>
            </p:nvSpPr>
            <p:spPr>
              <a:xfrm>
                <a:off x="6190950" y="791775"/>
                <a:ext cx="1189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4758" h="1" fill="none" extrusionOk="0">
                    <a:moveTo>
                      <a:pt x="1" y="0"/>
                    </a:moveTo>
                    <a:lnTo>
                      <a:pt x="4757" y="0"/>
                    </a:lnTo>
                  </a:path>
                </a:pathLst>
              </a:custGeom>
              <a:solidFill>
                <a:schemeClr val="lt2"/>
              </a:solidFill>
              <a:ln w="15000" cap="rnd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" name="Google Shape;384;p42"/>
              <p:cNvSpPr/>
              <p:nvPr/>
            </p:nvSpPr>
            <p:spPr>
              <a:xfrm>
                <a:off x="6190950" y="836775"/>
                <a:ext cx="1189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4758" h="1" fill="none" extrusionOk="0">
                    <a:moveTo>
                      <a:pt x="1" y="1"/>
                    </a:moveTo>
                    <a:lnTo>
                      <a:pt x="4757" y="1"/>
                    </a:lnTo>
                  </a:path>
                </a:pathLst>
              </a:custGeom>
              <a:solidFill>
                <a:schemeClr val="lt2"/>
              </a:solidFill>
              <a:ln w="15000" cap="rnd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85" name="Google Shape;385;p42"/>
          <p:cNvSpPr txBox="1">
            <a:spLocks noGrp="1"/>
          </p:cNvSpPr>
          <p:nvPr>
            <p:ph type="title"/>
          </p:nvPr>
        </p:nvSpPr>
        <p:spPr>
          <a:xfrm>
            <a:off x="815806" y="500875"/>
            <a:ext cx="6433200" cy="495300"/>
          </a:xfrm>
          <a:prstGeom prst="rect">
            <a:avLst/>
          </a:prstGeom>
        </p:spPr>
        <p:txBody>
          <a:bodyPr spcFirstLastPara="1" wrap="square" lIns="182875" tIns="91425" rIns="91425" bIns="91425" anchor="ctr" anchorCtr="0">
            <a:noAutofit/>
          </a:bodyPr>
          <a:lstStyle/>
          <a:p>
            <a:r>
              <a:rPr lang="en-US" dirty="0"/>
              <a:t>02 E</a:t>
            </a:r>
            <a:r>
              <a:rPr lang="en-ID" dirty="0"/>
              <a:t>XPLORATORY DATA ANALYSIS</a:t>
            </a:r>
          </a:p>
        </p:txBody>
      </p:sp>
      <p:sp>
        <p:nvSpPr>
          <p:cNvPr id="386" name="Google Shape;386;p42"/>
          <p:cNvSpPr txBox="1">
            <a:spLocks noGrp="1"/>
          </p:cNvSpPr>
          <p:nvPr>
            <p:ph type="body" idx="1"/>
          </p:nvPr>
        </p:nvSpPr>
        <p:spPr>
          <a:xfrm>
            <a:off x="2427854" y="1483039"/>
            <a:ext cx="4288292" cy="193167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Cek</a:t>
            </a:r>
            <a:r>
              <a:rPr lang="en-US" dirty="0"/>
              <a:t> </a:t>
            </a:r>
            <a:r>
              <a:rPr lang="en-US" dirty="0" err="1"/>
              <a:t>hubungan</a:t>
            </a:r>
            <a:r>
              <a:rPr lang="en-US" dirty="0"/>
              <a:t> </a:t>
            </a:r>
            <a:r>
              <a:rPr lang="en-US" dirty="0" err="1"/>
              <a:t>grafik</a:t>
            </a:r>
            <a:r>
              <a:rPr lang="en-US" dirty="0"/>
              <a:t> </a:t>
            </a:r>
            <a:r>
              <a:rPr lang="en-US" dirty="0" err="1"/>
              <a:t>antara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dua</a:t>
            </a:r>
            <a:r>
              <a:rPr lang="en-US" dirty="0"/>
              <a:t> </a:t>
            </a:r>
            <a:r>
              <a:rPr lang="en-US" dirty="0" err="1"/>
              <a:t>setiap</a:t>
            </a:r>
            <a:r>
              <a:rPr lang="en-US" dirty="0"/>
              <a:t> </a:t>
            </a:r>
            <a:r>
              <a:rPr lang="en-US" dirty="0" err="1"/>
              <a:t>kolom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</a:t>
            </a:r>
            <a:r>
              <a:rPr lang="en-US" dirty="0" err="1"/>
              <a:t>sns.pairplot</a:t>
            </a:r>
            <a:r>
              <a:rPr lang="en-US" dirty="0"/>
              <a:t> yang </a:t>
            </a:r>
            <a:r>
              <a:rPr lang="en-US" dirty="0" err="1"/>
              <a:t>berukuran</a:t>
            </a:r>
            <a:r>
              <a:rPr lang="en-US" dirty="0"/>
              <a:t> 12 x 12.  </a:t>
            </a:r>
            <a:endParaRPr dirty="0"/>
          </a:p>
        </p:txBody>
      </p:sp>
      <p:sp>
        <p:nvSpPr>
          <p:cNvPr id="388" name="Google Shape;388;p42"/>
          <p:cNvSpPr/>
          <p:nvPr/>
        </p:nvSpPr>
        <p:spPr>
          <a:xfrm>
            <a:off x="8217100" y="1721450"/>
            <a:ext cx="423600" cy="423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" name="Google Shape;389;p42"/>
          <p:cNvSpPr/>
          <p:nvPr/>
        </p:nvSpPr>
        <p:spPr>
          <a:xfrm>
            <a:off x="8128459" y="4232975"/>
            <a:ext cx="600900" cy="6009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" name="Google Shape;390;p42"/>
          <p:cNvSpPr/>
          <p:nvPr/>
        </p:nvSpPr>
        <p:spPr>
          <a:xfrm>
            <a:off x="543504" y="2277275"/>
            <a:ext cx="343200" cy="3432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42"/>
          <p:cNvSpPr/>
          <p:nvPr/>
        </p:nvSpPr>
        <p:spPr>
          <a:xfrm>
            <a:off x="543504" y="402125"/>
            <a:ext cx="343200" cy="343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5343C1D-7580-4421-A9C1-25AD7B699C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44397" y="4242511"/>
            <a:ext cx="1920406" cy="118272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BA5C25C-7DE7-4916-84DB-992AACB0B0F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493" t="43429" r="40741" b="48666"/>
          <a:stretch/>
        </p:blipFill>
        <p:spPr>
          <a:xfrm>
            <a:off x="1972570" y="3901575"/>
            <a:ext cx="5198859" cy="803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3169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7" name="Google Shape;377;p42"/>
          <p:cNvGrpSpPr/>
          <p:nvPr/>
        </p:nvGrpSpPr>
        <p:grpSpPr>
          <a:xfrm>
            <a:off x="7879250" y="586762"/>
            <a:ext cx="343199" cy="323776"/>
            <a:chOff x="7824790" y="535013"/>
            <a:chExt cx="452889" cy="427201"/>
          </a:xfrm>
        </p:grpSpPr>
        <p:grpSp>
          <p:nvGrpSpPr>
            <p:cNvPr id="378" name="Google Shape;378;p42"/>
            <p:cNvGrpSpPr/>
            <p:nvPr/>
          </p:nvGrpSpPr>
          <p:grpSpPr>
            <a:xfrm>
              <a:off x="7824790" y="535013"/>
              <a:ext cx="452889" cy="427201"/>
              <a:chOff x="7439721" y="3845026"/>
              <a:chExt cx="587100" cy="553800"/>
            </a:xfrm>
          </p:grpSpPr>
          <p:sp>
            <p:nvSpPr>
              <p:cNvPr id="379" name="Google Shape;379;p42"/>
              <p:cNvSpPr/>
              <p:nvPr/>
            </p:nvSpPr>
            <p:spPr>
              <a:xfrm>
                <a:off x="7439721" y="3845026"/>
                <a:ext cx="587100" cy="553800"/>
              </a:xfrm>
              <a:prstGeom prst="roundRect">
                <a:avLst>
                  <a:gd name="adj" fmla="val 16667"/>
                </a:avLst>
              </a:prstGeom>
              <a:solidFill>
                <a:schemeClr val="dk1"/>
              </a:solidFill>
              <a:ln>
                <a:noFill/>
              </a:ln>
              <a:effectLst>
                <a:outerShdw blurRad="100013" dist="38100" dir="13020000" algn="bl" rotWithShape="0">
                  <a:schemeClr val="lt1">
                    <a:alpha val="2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380;p42"/>
              <p:cNvSpPr/>
              <p:nvPr/>
            </p:nvSpPr>
            <p:spPr>
              <a:xfrm>
                <a:off x="7439721" y="3845026"/>
                <a:ext cx="587100" cy="553800"/>
              </a:xfrm>
              <a:prstGeom prst="roundRect">
                <a:avLst>
                  <a:gd name="adj" fmla="val 16667"/>
                </a:avLst>
              </a:prstGeom>
              <a:solidFill>
                <a:schemeClr val="accent3"/>
              </a:solidFill>
              <a:ln>
                <a:noFill/>
              </a:ln>
              <a:effectLst>
                <a:outerShdw blurRad="100013" dist="57150" dir="2760000" algn="bl" rotWithShape="0">
                  <a:srgbClr val="000000">
                    <a:alpha val="94000"/>
                  </a:srgbClr>
                </a:outerShdw>
              </a:effectLst>
            </p:spPr>
            <p:txBody>
              <a:bodyPr spcFirstLastPara="1" wrap="square" lIns="0" tIns="91425" rIns="0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300">
                  <a:solidFill>
                    <a:schemeClr val="lt1"/>
                  </a:solidFill>
                  <a:latin typeface="Hammersmith One"/>
                  <a:ea typeface="Hammersmith One"/>
                  <a:cs typeface="Hammersmith One"/>
                  <a:sym typeface="Hammersmith One"/>
                </a:endParaRPr>
              </a:p>
            </p:txBody>
          </p:sp>
        </p:grpSp>
        <p:grpSp>
          <p:nvGrpSpPr>
            <p:cNvPr id="381" name="Google Shape;381;p42"/>
            <p:cNvGrpSpPr/>
            <p:nvPr/>
          </p:nvGrpSpPr>
          <p:grpSpPr>
            <a:xfrm>
              <a:off x="7992050" y="703420"/>
              <a:ext cx="118950" cy="90050"/>
              <a:chOff x="6190950" y="746750"/>
              <a:chExt cx="118950" cy="90050"/>
            </a:xfrm>
          </p:grpSpPr>
          <p:sp>
            <p:nvSpPr>
              <p:cNvPr id="382" name="Google Shape;382;p42"/>
              <p:cNvSpPr/>
              <p:nvPr/>
            </p:nvSpPr>
            <p:spPr>
              <a:xfrm>
                <a:off x="6190950" y="746750"/>
                <a:ext cx="1189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4758" h="1" fill="none" extrusionOk="0">
                    <a:moveTo>
                      <a:pt x="1" y="0"/>
                    </a:moveTo>
                    <a:lnTo>
                      <a:pt x="4757" y="0"/>
                    </a:lnTo>
                  </a:path>
                </a:pathLst>
              </a:custGeom>
              <a:solidFill>
                <a:schemeClr val="lt2"/>
              </a:solidFill>
              <a:ln w="15000" cap="rnd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" name="Google Shape;383;p42"/>
              <p:cNvSpPr/>
              <p:nvPr/>
            </p:nvSpPr>
            <p:spPr>
              <a:xfrm>
                <a:off x="6190950" y="791775"/>
                <a:ext cx="1189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4758" h="1" fill="none" extrusionOk="0">
                    <a:moveTo>
                      <a:pt x="1" y="0"/>
                    </a:moveTo>
                    <a:lnTo>
                      <a:pt x="4757" y="0"/>
                    </a:lnTo>
                  </a:path>
                </a:pathLst>
              </a:custGeom>
              <a:solidFill>
                <a:schemeClr val="lt2"/>
              </a:solidFill>
              <a:ln w="15000" cap="rnd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" name="Google Shape;384;p42"/>
              <p:cNvSpPr/>
              <p:nvPr/>
            </p:nvSpPr>
            <p:spPr>
              <a:xfrm>
                <a:off x="6190950" y="836775"/>
                <a:ext cx="1189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4758" h="1" fill="none" extrusionOk="0">
                    <a:moveTo>
                      <a:pt x="1" y="1"/>
                    </a:moveTo>
                    <a:lnTo>
                      <a:pt x="4757" y="1"/>
                    </a:lnTo>
                  </a:path>
                </a:pathLst>
              </a:custGeom>
              <a:solidFill>
                <a:schemeClr val="lt2"/>
              </a:solidFill>
              <a:ln w="15000" cap="rnd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85" name="Google Shape;385;p42"/>
          <p:cNvSpPr txBox="1">
            <a:spLocks noGrp="1"/>
          </p:cNvSpPr>
          <p:nvPr>
            <p:ph type="title"/>
          </p:nvPr>
        </p:nvSpPr>
        <p:spPr>
          <a:xfrm>
            <a:off x="815806" y="500875"/>
            <a:ext cx="6433200" cy="495300"/>
          </a:xfrm>
          <a:prstGeom prst="rect">
            <a:avLst/>
          </a:prstGeom>
        </p:spPr>
        <p:txBody>
          <a:bodyPr spcFirstLastPara="1" wrap="square" lIns="182875" tIns="91425" rIns="91425" bIns="91425" anchor="ctr" anchorCtr="0">
            <a:noAutofit/>
          </a:bodyPr>
          <a:lstStyle/>
          <a:p>
            <a:r>
              <a:rPr lang="en-US" dirty="0"/>
              <a:t>02 E</a:t>
            </a:r>
            <a:r>
              <a:rPr lang="en-ID" dirty="0"/>
              <a:t>XPLORATORY DATA ANALYSIS</a:t>
            </a:r>
          </a:p>
        </p:txBody>
      </p:sp>
      <p:sp>
        <p:nvSpPr>
          <p:cNvPr id="388" name="Google Shape;388;p42"/>
          <p:cNvSpPr/>
          <p:nvPr/>
        </p:nvSpPr>
        <p:spPr>
          <a:xfrm>
            <a:off x="8217100" y="1721450"/>
            <a:ext cx="423600" cy="423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" name="Google Shape;389;p42"/>
          <p:cNvSpPr/>
          <p:nvPr/>
        </p:nvSpPr>
        <p:spPr>
          <a:xfrm>
            <a:off x="8128459" y="4232975"/>
            <a:ext cx="600900" cy="6009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" name="Google Shape;390;p42"/>
          <p:cNvSpPr/>
          <p:nvPr/>
        </p:nvSpPr>
        <p:spPr>
          <a:xfrm>
            <a:off x="543504" y="2277275"/>
            <a:ext cx="343200" cy="3432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42"/>
          <p:cNvSpPr/>
          <p:nvPr/>
        </p:nvSpPr>
        <p:spPr>
          <a:xfrm>
            <a:off x="543504" y="402125"/>
            <a:ext cx="343200" cy="343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5343C1D-7580-4421-A9C1-25AD7B699C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44397" y="4242511"/>
            <a:ext cx="1920406" cy="1182727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0E2AE0C0-84E8-4400-AE7A-AB3DCD80FD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4404" y="1093919"/>
            <a:ext cx="4015191" cy="4016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5172787"/>
      </p:ext>
    </p:extLst>
  </p:cSld>
  <p:clrMapOvr>
    <a:masterClrMapping/>
  </p:clrMapOvr>
</p:sld>
</file>

<file path=ppt/theme/theme1.xml><?xml version="1.0" encoding="utf-8"?>
<a:theme xmlns:a="http://schemas.openxmlformats.org/drawingml/2006/main" name="My Book Reviews by Slidesgo">
  <a:themeElements>
    <a:clrScheme name="Simple Light">
      <a:dk1>
        <a:srgbClr val="2A2B33"/>
      </a:dk1>
      <a:lt1>
        <a:srgbClr val="FFFFFF"/>
      </a:lt1>
      <a:dk2>
        <a:srgbClr val="595959"/>
      </a:dk2>
      <a:lt2>
        <a:srgbClr val="FA9A00"/>
      </a:lt2>
      <a:accent1>
        <a:srgbClr val="5393FB"/>
      </a:accent1>
      <a:accent2>
        <a:srgbClr val="9690F4"/>
      </a:accent2>
      <a:accent3>
        <a:srgbClr val="2A2B33"/>
      </a:accent3>
      <a:accent4>
        <a:srgbClr val="50515C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161</TotalTime>
  <Words>419</Words>
  <Application>Microsoft Office PowerPoint</Application>
  <PresentationFormat>On-screen Show (16:9)</PresentationFormat>
  <Paragraphs>46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Hammersmith One</vt:lpstr>
      <vt:lpstr>Lato</vt:lpstr>
      <vt:lpstr>My Book Reviews by Slidesgo</vt:lpstr>
      <vt:lpstr>Evaluasi Model Machine Learning Menggunakan Dataset Student Score </vt:lpstr>
      <vt:lpstr>IMPORT LIBRARY AND RESOURCE</vt:lpstr>
      <vt:lpstr>01 IMPORT LIBRARY AND RESOURCE</vt:lpstr>
      <vt:lpstr>01 IMPORT LIBRARY AND RESOURCE</vt:lpstr>
      <vt:lpstr>02 EXPLORATORY DATA ANALYSIS</vt:lpstr>
      <vt:lpstr>02 EXPLORATORY DATA ANALYSIS</vt:lpstr>
      <vt:lpstr>02 EXPLORATORY DATA ANALYSIS</vt:lpstr>
      <vt:lpstr>02 EXPLORATORY DATA ANALYSIS</vt:lpstr>
      <vt:lpstr>02 EXPLORATORY DATA ANALYSIS</vt:lpstr>
      <vt:lpstr>03 FEATURE ENGINEERING</vt:lpstr>
      <vt:lpstr>03 FEATURE ENGINEERING</vt:lpstr>
      <vt:lpstr>03 FEATURE ENGINEERING</vt:lpstr>
      <vt:lpstr>03 FEATURE ENGINEERING</vt:lpstr>
      <vt:lpstr>04 MACHINE LEARNING MODELLING</vt:lpstr>
      <vt:lpstr>04 MACHINE LEARNING MODELLING</vt:lpstr>
      <vt:lpstr>04 MACHINE LEARNING MODELLING</vt:lpstr>
      <vt:lpstr>05 CONCLUSIONS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Evaluasi Model Machine Learning Menggunakan Dataset Student Score</dc:title>
  <dc:creator>Muhammad Aziz Habiburrahim</dc:creator>
  <cp:lastModifiedBy>Muhammad Aziz Habiburrahim</cp:lastModifiedBy>
  <cp:revision>20</cp:revision>
  <dcterms:modified xsi:type="dcterms:W3CDTF">2024-12-23T03:29:44Z</dcterms:modified>
</cp:coreProperties>
</file>